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media/image2.jpeg" ContentType="image/jpeg"/>
  <Override PartName="/ppt/theme/theme2.xml" ContentType="application/vnd.openxmlformats-officedocument.theme+xml"/>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60586" rtl="0" fontAlgn="auto" latinLnBrk="0" hangingPunct="0">
      <a:lnSpc>
        <a:spcPct val="100000"/>
      </a:lnSpc>
      <a:spcBef>
        <a:spcPts val="3600"/>
      </a:spcBef>
      <a:spcAft>
        <a:spcPts val="0"/>
      </a:spcAft>
      <a:buClrTx/>
      <a:buSzTx/>
      <a:buFontTx/>
      <a:buNone/>
      <a:tabLst/>
      <a:defRPr b="0" baseline="0" cap="none" i="0" spc="0" strike="noStrike" sz="3400" u="none" kumimoji="0" normalizeH="0">
        <a:ln>
          <a:noFill/>
        </a:ln>
        <a:solidFill>
          <a:srgbClr val="FFFFFF"/>
        </a:solidFill>
        <a:effectLst/>
        <a:uFillTx/>
        <a:latin typeface="+mn-lt"/>
        <a:ea typeface="+mn-ea"/>
        <a:cs typeface="+mn-cs"/>
        <a:sym typeface="Chalkduster"/>
      </a:defRPr>
    </a:lvl1pPr>
    <a:lvl2pPr marL="0" marR="0" indent="0" algn="l" defTabSz="460586" rtl="0" fontAlgn="auto" latinLnBrk="0" hangingPunct="0">
      <a:lnSpc>
        <a:spcPct val="100000"/>
      </a:lnSpc>
      <a:spcBef>
        <a:spcPts val="3600"/>
      </a:spcBef>
      <a:spcAft>
        <a:spcPts val="0"/>
      </a:spcAft>
      <a:buClrTx/>
      <a:buSzTx/>
      <a:buFontTx/>
      <a:buNone/>
      <a:tabLst/>
      <a:defRPr b="0" baseline="0" cap="none" i="0" spc="0" strike="noStrike" sz="3400" u="none" kumimoji="0" normalizeH="0">
        <a:ln>
          <a:noFill/>
        </a:ln>
        <a:solidFill>
          <a:srgbClr val="FFFFFF"/>
        </a:solidFill>
        <a:effectLst/>
        <a:uFillTx/>
        <a:latin typeface="+mn-lt"/>
        <a:ea typeface="+mn-ea"/>
        <a:cs typeface="+mn-cs"/>
        <a:sym typeface="Chalkduster"/>
      </a:defRPr>
    </a:lvl2pPr>
    <a:lvl3pPr marL="0" marR="0" indent="0" algn="l" defTabSz="460586" rtl="0" fontAlgn="auto" latinLnBrk="0" hangingPunct="0">
      <a:lnSpc>
        <a:spcPct val="100000"/>
      </a:lnSpc>
      <a:spcBef>
        <a:spcPts val="3600"/>
      </a:spcBef>
      <a:spcAft>
        <a:spcPts val="0"/>
      </a:spcAft>
      <a:buClrTx/>
      <a:buSzTx/>
      <a:buFontTx/>
      <a:buNone/>
      <a:tabLst/>
      <a:defRPr b="0" baseline="0" cap="none" i="0" spc="0" strike="noStrike" sz="3400" u="none" kumimoji="0" normalizeH="0">
        <a:ln>
          <a:noFill/>
        </a:ln>
        <a:solidFill>
          <a:srgbClr val="FFFFFF"/>
        </a:solidFill>
        <a:effectLst/>
        <a:uFillTx/>
        <a:latin typeface="+mn-lt"/>
        <a:ea typeface="+mn-ea"/>
        <a:cs typeface="+mn-cs"/>
        <a:sym typeface="Chalkduster"/>
      </a:defRPr>
    </a:lvl3pPr>
    <a:lvl4pPr marL="0" marR="0" indent="0" algn="l" defTabSz="460586" rtl="0" fontAlgn="auto" latinLnBrk="0" hangingPunct="0">
      <a:lnSpc>
        <a:spcPct val="100000"/>
      </a:lnSpc>
      <a:spcBef>
        <a:spcPts val="3600"/>
      </a:spcBef>
      <a:spcAft>
        <a:spcPts val="0"/>
      </a:spcAft>
      <a:buClrTx/>
      <a:buSzTx/>
      <a:buFontTx/>
      <a:buNone/>
      <a:tabLst/>
      <a:defRPr b="0" baseline="0" cap="none" i="0" spc="0" strike="noStrike" sz="3400" u="none" kumimoji="0" normalizeH="0">
        <a:ln>
          <a:noFill/>
        </a:ln>
        <a:solidFill>
          <a:srgbClr val="FFFFFF"/>
        </a:solidFill>
        <a:effectLst/>
        <a:uFillTx/>
        <a:latin typeface="+mn-lt"/>
        <a:ea typeface="+mn-ea"/>
        <a:cs typeface="+mn-cs"/>
        <a:sym typeface="Chalkduster"/>
      </a:defRPr>
    </a:lvl4pPr>
    <a:lvl5pPr marL="0" marR="0" indent="0" algn="l" defTabSz="460586" rtl="0" fontAlgn="auto" latinLnBrk="0" hangingPunct="0">
      <a:lnSpc>
        <a:spcPct val="100000"/>
      </a:lnSpc>
      <a:spcBef>
        <a:spcPts val="3600"/>
      </a:spcBef>
      <a:spcAft>
        <a:spcPts val="0"/>
      </a:spcAft>
      <a:buClrTx/>
      <a:buSzTx/>
      <a:buFontTx/>
      <a:buNone/>
      <a:tabLst/>
      <a:defRPr b="0" baseline="0" cap="none" i="0" spc="0" strike="noStrike" sz="3400" u="none" kumimoji="0" normalizeH="0">
        <a:ln>
          <a:noFill/>
        </a:ln>
        <a:solidFill>
          <a:srgbClr val="FFFFFF"/>
        </a:solidFill>
        <a:effectLst/>
        <a:uFillTx/>
        <a:latin typeface="+mn-lt"/>
        <a:ea typeface="+mn-ea"/>
        <a:cs typeface="+mn-cs"/>
        <a:sym typeface="Chalkduster"/>
      </a:defRPr>
    </a:lvl5pPr>
    <a:lvl6pPr marL="0" marR="0" indent="0" algn="l" defTabSz="460586" rtl="0" fontAlgn="auto" latinLnBrk="0" hangingPunct="0">
      <a:lnSpc>
        <a:spcPct val="100000"/>
      </a:lnSpc>
      <a:spcBef>
        <a:spcPts val="3600"/>
      </a:spcBef>
      <a:spcAft>
        <a:spcPts val="0"/>
      </a:spcAft>
      <a:buClrTx/>
      <a:buSzTx/>
      <a:buFontTx/>
      <a:buNone/>
      <a:tabLst/>
      <a:defRPr b="0" baseline="0" cap="none" i="0" spc="0" strike="noStrike" sz="3400" u="none" kumimoji="0" normalizeH="0">
        <a:ln>
          <a:noFill/>
        </a:ln>
        <a:solidFill>
          <a:srgbClr val="FFFFFF"/>
        </a:solidFill>
        <a:effectLst/>
        <a:uFillTx/>
        <a:latin typeface="+mn-lt"/>
        <a:ea typeface="+mn-ea"/>
        <a:cs typeface="+mn-cs"/>
        <a:sym typeface="Chalkduster"/>
      </a:defRPr>
    </a:lvl6pPr>
    <a:lvl7pPr marL="0" marR="0" indent="0" algn="l" defTabSz="460586" rtl="0" fontAlgn="auto" latinLnBrk="0" hangingPunct="0">
      <a:lnSpc>
        <a:spcPct val="100000"/>
      </a:lnSpc>
      <a:spcBef>
        <a:spcPts val="3600"/>
      </a:spcBef>
      <a:spcAft>
        <a:spcPts val="0"/>
      </a:spcAft>
      <a:buClrTx/>
      <a:buSzTx/>
      <a:buFontTx/>
      <a:buNone/>
      <a:tabLst/>
      <a:defRPr b="0" baseline="0" cap="none" i="0" spc="0" strike="noStrike" sz="3400" u="none" kumimoji="0" normalizeH="0">
        <a:ln>
          <a:noFill/>
        </a:ln>
        <a:solidFill>
          <a:srgbClr val="FFFFFF"/>
        </a:solidFill>
        <a:effectLst/>
        <a:uFillTx/>
        <a:latin typeface="+mn-lt"/>
        <a:ea typeface="+mn-ea"/>
        <a:cs typeface="+mn-cs"/>
        <a:sym typeface="Chalkduster"/>
      </a:defRPr>
    </a:lvl7pPr>
    <a:lvl8pPr marL="0" marR="0" indent="0" algn="l" defTabSz="460586" rtl="0" fontAlgn="auto" latinLnBrk="0" hangingPunct="0">
      <a:lnSpc>
        <a:spcPct val="100000"/>
      </a:lnSpc>
      <a:spcBef>
        <a:spcPts val="3600"/>
      </a:spcBef>
      <a:spcAft>
        <a:spcPts val="0"/>
      </a:spcAft>
      <a:buClrTx/>
      <a:buSzTx/>
      <a:buFontTx/>
      <a:buNone/>
      <a:tabLst/>
      <a:defRPr b="0" baseline="0" cap="none" i="0" spc="0" strike="noStrike" sz="3400" u="none" kumimoji="0" normalizeH="0">
        <a:ln>
          <a:noFill/>
        </a:ln>
        <a:solidFill>
          <a:srgbClr val="FFFFFF"/>
        </a:solidFill>
        <a:effectLst/>
        <a:uFillTx/>
        <a:latin typeface="+mn-lt"/>
        <a:ea typeface="+mn-ea"/>
        <a:cs typeface="+mn-cs"/>
        <a:sym typeface="Chalkduster"/>
      </a:defRPr>
    </a:lvl8pPr>
    <a:lvl9pPr marL="0" marR="0" indent="0" algn="l" defTabSz="460586" rtl="0" fontAlgn="auto" latinLnBrk="0" hangingPunct="0">
      <a:lnSpc>
        <a:spcPct val="100000"/>
      </a:lnSpc>
      <a:spcBef>
        <a:spcPts val="3600"/>
      </a:spcBef>
      <a:spcAft>
        <a:spcPts val="0"/>
      </a:spcAft>
      <a:buClrTx/>
      <a:buSzTx/>
      <a:buFontTx/>
      <a:buNone/>
      <a:tabLst/>
      <a:defRPr b="0" baseline="0" cap="none" i="0" spc="0" strike="noStrike" sz="3400" u="none" kumimoji="0" normalizeH="0">
        <a:ln>
          <a:noFill/>
        </a:ln>
        <a:solidFill>
          <a:srgbClr val="FFFFFF"/>
        </a:solidFill>
        <a:effectLst/>
        <a:uFillTx/>
        <a:latin typeface="+mn-lt"/>
        <a:ea typeface="+mn-ea"/>
        <a:cs typeface="+mn-cs"/>
        <a:sym typeface="Chalkduster"/>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noFill/>
        </a:fill>
      </a:tcStyle>
    </a:wholeTbl>
    <a:band2H>
      <a:tcTxStyle b="def" i="def"/>
      <a:tcStyle>
        <a:tcBdr/>
        <a:fill>
          <a:solidFill>
            <a:srgbClr val="000000">
              <a:alpha val="25000"/>
            </a:srgbClr>
          </a:solidFill>
        </a:fill>
      </a:tcStyle>
    </a:band2H>
    <a:firstCol>
      <a:tcTxStyle b="off" i="off">
        <a:fontRef idx="minor">
          <a:srgbClr val="FFFFFF"/>
        </a:fontRef>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879BBB"/>
          </a:solidFill>
        </a:fill>
      </a:tcStyle>
    </a:firstCol>
    <a:lastRow>
      <a:tcTxStyle b="off" i="off">
        <a:fontRef idx="minor">
          <a:srgbClr val="FFFFFF"/>
        </a:fontRef>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12700"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noFill/>
        </a:fill>
      </a:tcStyle>
    </a:lastRow>
    <a:firstRow>
      <a:tcTxStyle b="off" i="off">
        <a:fontRef idx="minor">
          <a:srgbClr val="FFFFFF"/>
        </a:fontRef>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879BBB"/>
          </a:solidFill>
        </a:fill>
      </a:tcStyle>
    </a:firstRow>
  </a:tblStyle>
  <a:tblStyle styleId="{C7B018BB-80A7-4F77-B60F-C8B233D01FF8}" styleName="">
    <a:tblBg/>
    <a:wholeTbl>
      <a:tcTxStyle b="off" i="off">
        <a:fontRef idx="minor">
          <a:srgbClr val="FFFFFF"/>
        </a:fontRef>
        <a:srgbClr val="FFFFFF"/>
      </a:tcTxStyle>
      <a:tcStyle>
        <a:tcBdr>
          <a:left>
            <a:ln w="3175" cap="flat">
              <a:solidFill>
                <a:srgbClr val="FFFFFF"/>
              </a:solidFill>
              <a:custDash>
                <a:ds d="200000" sp="200000"/>
              </a:custDash>
              <a:miter lim="400000"/>
            </a:ln>
          </a:left>
          <a:right>
            <a:ln w="3175" cap="flat">
              <a:solidFill>
                <a:srgbClr val="FFFFFF"/>
              </a:solidFill>
              <a:custDash>
                <a:ds d="200000" sp="200000"/>
              </a:custDash>
              <a:miter lim="400000"/>
            </a:ln>
          </a:right>
          <a:top>
            <a:ln w="3175" cap="flat">
              <a:solidFill>
                <a:srgbClr val="FFFFFF"/>
              </a:solidFill>
              <a:custDash>
                <a:ds d="200000" sp="200000"/>
              </a:custDash>
              <a:miter lim="400000"/>
            </a:ln>
          </a:top>
          <a:bottom>
            <a:ln w="3175" cap="flat">
              <a:solidFill>
                <a:srgbClr val="FFFFFF"/>
              </a:solidFill>
              <a:custDash>
                <a:ds d="200000" sp="200000"/>
              </a:custDash>
              <a:miter lim="400000"/>
            </a:ln>
          </a:bottom>
          <a:insideH>
            <a:ln w="3175" cap="flat">
              <a:solidFill>
                <a:srgbClr val="FFFFFF"/>
              </a:solidFill>
              <a:custDash>
                <a:ds d="200000" sp="200000"/>
              </a:custDash>
              <a:miter lim="400000"/>
            </a:ln>
          </a:insideH>
          <a:insideV>
            <a:ln w="3175" cap="flat">
              <a:solidFill>
                <a:srgbClr val="FFFFFF"/>
              </a:solidFill>
              <a:custDash>
                <a:ds d="200000" sp="200000"/>
              </a:custDash>
              <a:miter lim="400000"/>
            </a:ln>
          </a:insideV>
        </a:tcBdr>
        <a:fill>
          <a:noFill/>
        </a:fill>
      </a:tcStyle>
    </a:wholeTbl>
    <a:band2H>
      <a:tcTxStyle b="def" i="def"/>
      <a:tcStyle>
        <a:tcBdr/>
        <a:fill>
          <a:solidFill>
            <a:srgbClr val="FFFFFF">
              <a:alpha val="15000"/>
            </a:srgbClr>
          </a:solidFill>
        </a:fill>
      </a:tcStyle>
    </a:band2H>
    <a:firstCol>
      <a:tcTxStyle b="off" i="off">
        <a:fontRef idx="minor">
          <a:srgbClr val="FFFFFF"/>
        </a:fontRef>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rgbClr val="44B13F">
              <a:alpha val="90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noFill/>
              <a:miter lim="400000"/>
            </a:ln>
          </a:insideH>
          <a:insideV>
            <a:ln w="12700" cap="flat">
              <a:noFill/>
              <a:miter lim="400000"/>
            </a:ln>
          </a:insideV>
        </a:tcBdr>
        <a:fill>
          <a:solidFill>
            <a:srgbClr val="00882B"/>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noFill/>
              <a:miter lim="400000"/>
            </a:ln>
          </a:insideH>
          <a:insideV>
            <a:ln w="12700" cap="flat">
              <a:noFill/>
              <a:miter lim="400000"/>
            </a:ln>
          </a:insideV>
        </a:tcBdr>
        <a:fill>
          <a:solidFill>
            <a:srgbClr val="0078BC"/>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FFFFFF">
                  <a:alpha val="75000"/>
                </a:srgbClr>
              </a:solidFill>
              <a:custDash>
                <a:ds d="200000" sp="200000"/>
              </a:custDash>
              <a:miter lim="400000"/>
            </a:ln>
          </a:left>
          <a:right>
            <a:ln w="12700" cap="flat">
              <a:solidFill>
                <a:srgbClr val="FFFFFF">
                  <a:alpha val="75000"/>
                </a:srgbClr>
              </a:solidFill>
              <a:custDash>
                <a:ds d="200000" sp="200000"/>
              </a:custDash>
              <a:miter lim="400000"/>
            </a:ln>
          </a:right>
          <a:top>
            <a:ln w="12700" cap="flat">
              <a:solidFill>
                <a:srgbClr val="FFFFFF">
                  <a:alpha val="75000"/>
                </a:srgbClr>
              </a:solidFill>
              <a:custDash>
                <a:ds d="200000" sp="200000"/>
              </a:custDash>
              <a:miter lim="400000"/>
            </a:ln>
          </a:top>
          <a:bottom>
            <a:ln w="12700" cap="flat">
              <a:solidFill>
                <a:srgbClr val="FFFFFF">
                  <a:alpha val="75000"/>
                </a:srgbClr>
              </a:solidFill>
              <a:custDash>
                <a:ds d="200000" sp="200000"/>
              </a:custDash>
              <a:miter lim="400000"/>
            </a:ln>
          </a:bottom>
          <a:insideH>
            <a:ln w="12700" cap="flat">
              <a:solidFill>
                <a:srgbClr val="FFFFFF">
                  <a:alpha val="75000"/>
                </a:srgbClr>
              </a:solidFill>
              <a:custDash>
                <a:ds d="200000" sp="200000"/>
              </a:custDash>
              <a:miter lim="400000"/>
            </a:ln>
          </a:insideH>
          <a:insideV>
            <a:ln w="12700" cap="flat">
              <a:solidFill>
                <a:srgbClr val="FFFFFF">
                  <a:alpha val="75000"/>
                </a:srgbClr>
              </a:solidFill>
              <a:custDash>
                <a:ds d="200000" sp="200000"/>
              </a:custDash>
              <a:miter lim="400000"/>
            </a:ln>
          </a:insideV>
        </a:tcBdr>
        <a:fill>
          <a:noFill/>
        </a:fill>
      </a:tcStyle>
    </a:wholeTbl>
    <a:band2H>
      <a:tcTxStyle b="def" i="def"/>
      <a:tcStyle>
        <a:tcBdr/>
        <a:fill>
          <a:solidFill>
            <a:srgbClr val="FFFFFF">
              <a:alpha val="15000"/>
            </a:srgbClr>
          </a:solidFill>
        </a:fill>
      </a:tcStyle>
    </a:band2H>
    <a:firstCol>
      <a:tcTxStyle b="off" i="off">
        <a:fontRef idx="minor">
          <a:srgbClr val="FFFFFF"/>
        </a:fontRef>
        <a:srgbClr val="FFFFFF"/>
      </a:tcTxStyle>
      <a:tcStyle>
        <a:tcBdr>
          <a:left>
            <a:ln w="12700" cap="flat">
              <a:noFill/>
              <a:miter lim="400000"/>
            </a:ln>
          </a:left>
          <a:right>
            <a:ln w="12700" cap="flat">
              <a:solidFill>
                <a:srgbClr val="FFFFFF">
                  <a:alpha val="75000"/>
                </a:srgbClr>
              </a:solidFill>
              <a:prstDash val="solid"/>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rgbClr val="454545">
              <a:alpha val="41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75000"/>
                </a:srgbClr>
              </a:solidFill>
              <a:prstDash val="solid"/>
              <a:miter lim="400000"/>
            </a:ln>
          </a:top>
          <a:bottom>
            <a:ln w="12700" cap="flat">
              <a:noFill/>
              <a:miter lim="400000"/>
            </a:ln>
          </a:bottom>
          <a:insideH>
            <a:ln w="3175" cap="flat">
              <a:noFill/>
              <a:miter lim="400000"/>
            </a:ln>
          </a:insideH>
          <a:insideV>
            <a:ln w="12700" cap="flat">
              <a:noFill/>
              <a:miter lim="400000"/>
            </a:ln>
          </a:insideV>
        </a:tcBdr>
        <a:fill>
          <a:noFill/>
        </a:fill>
      </a:tcStyle>
    </a:lastRow>
    <a:firstRow>
      <a:tcTxStyle b="off" i="off">
        <a:fontRef idx="minor">
          <a:srgbClr val="282A2F"/>
        </a:fontRef>
        <a:srgbClr val="282A2F"/>
      </a:tcTxStyle>
      <a:tcStyle>
        <a:tcBdr>
          <a:left>
            <a:ln w="12700" cap="flat">
              <a:noFill/>
              <a:miter lim="400000"/>
            </a:ln>
          </a:left>
          <a:right>
            <a:ln w="12700" cap="flat">
              <a:noFill/>
              <a:miter lim="400000"/>
            </a:ln>
          </a:right>
          <a:top>
            <a:ln w="12700" cap="flat">
              <a:noFill/>
              <a:miter lim="400000"/>
            </a:ln>
          </a:top>
          <a:bottom>
            <a:ln w="12700" cap="flat">
              <a:solidFill>
                <a:srgbClr val="FFFFFF">
                  <a:alpha val="75000"/>
                </a:srgbClr>
              </a:solidFill>
              <a:prstDash val="solid"/>
              <a:miter lim="400000"/>
            </a:ln>
          </a:bottom>
          <a:insideH>
            <a:ln w="3175" cap="flat">
              <a:noFill/>
              <a:miter lim="400000"/>
            </a:ln>
          </a:insideH>
          <a:insideV>
            <a:ln w="12700" cap="flat">
              <a:noFill/>
              <a:miter lim="400000"/>
            </a:ln>
          </a:insideV>
        </a:tcBdr>
        <a:fill>
          <a:solidFill>
            <a:srgbClr val="FFBD5C">
              <a:alpha val="82000"/>
            </a:srgbClr>
          </a:solidFill>
        </a:fill>
      </a:tcStyle>
    </a:firstRow>
  </a:tblStyle>
  <a:tblStyle styleId="{CF821DB8-F4EB-4A41-A1BA-3FCAFE7338EE}"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FFFFFF">
              <a:alpha val="15000"/>
            </a:srgbClr>
          </a:solidFill>
        </a:fill>
      </a:tcStyle>
    </a:band2H>
    <a:firstCol>
      <a:tcTxStyle b="off" i="off">
        <a:fontRef idx="minor">
          <a:srgbClr val="FFFFFF"/>
        </a:fontRef>
        <a:srgbClr val="FFFFFF"/>
      </a:tcTxStyle>
      <a:tcStyle>
        <a:tcBdr>
          <a:left>
            <a:ln w="3175" cap="flat">
              <a:solidFill>
                <a:srgbClr val="CBCBCB"/>
              </a:solidFill>
              <a:prstDash val="solid"/>
              <a:miter lim="400000"/>
            </a:ln>
          </a:left>
          <a:right>
            <a:ln w="12700" cap="flat">
              <a:solidFill>
                <a:srgbClr val="CBCBCB"/>
              </a:solidFill>
              <a:prstDash val="solid"/>
              <a:miter lim="400000"/>
            </a:ln>
          </a:right>
          <a:top>
            <a:ln w="3175" cap="flat">
              <a:solidFill>
                <a:srgbClr val="CBCBCB"/>
              </a:solidFill>
              <a:prstDash val="solid"/>
              <a:miter lim="400000"/>
            </a:ln>
          </a:top>
          <a:bottom>
            <a:ln w="3175" cap="flat">
              <a:solidFill>
                <a:srgbClr val="CBCBCB"/>
              </a:solidFill>
              <a:prstDash val="solid"/>
              <a:miter lim="400000"/>
            </a:ln>
          </a:bottom>
          <a:insideH>
            <a:ln w="3175" cap="flat">
              <a:solidFill>
                <a:srgbClr val="CBCBCB"/>
              </a:solidFill>
              <a:prstDash val="solid"/>
              <a:miter lim="400000"/>
            </a:ln>
          </a:insideH>
          <a:insideV>
            <a:ln w="3175" cap="flat">
              <a:solidFill>
                <a:srgbClr val="CBCBCB"/>
              </a:solidFill>
              <a:prstDash val="solid"/>
              <a:miter lim="400000"/>
            </a:ln>
          </a:insideV>
        </a:tcBdr>
        <a:fill>
          <a:solidFill>
            <a:srgbClr val="94B285"/>
          </a:solidFill>
        </a:fill>
      </a:tcStyle>
    </a:firstCol>
    <a:lastRow>
      <a:tcTxStyle b="off" i="off">
        <a:fontRef idx="minor">
          <a:srgbClr val="FFFFFF"/>
        </a:fontRef>
        <a:srgbClr val="FFFFFF"/>
      </a:tcTxStyle>
      <a:tcStyle>
        <a:tcBdr>
          <a:left>
            <a:ln w="3175" cap="flat">
              <a:solidFill>
                <a:srgbClr val="CBCBCB"/>
              </a:solidFill>
              <a:prstDash val="solid"/>
              <a:miter lim="400000"/>
            </a:ln>
          </a:left>
          <a:right>
            <a:ln w="3175" cap="flat">
              <a:solidFill>
                <a:srgbClr val="CBCBCB"/>
              </a:solidFill>
              <a:prstDash val="solid"/>
              <a:miter lim="400000"/>
            </a:ln>
          </a:right>
          <a:top>
            <a:ln w="12700" cap="flat">
              <a:solidFill>
                <a:srgbClr val="CBCBCB"/>
              </a:solidFill>
              <a:prstDash val="solid"/>
              <a:miter lim="400000"/>
            </a:ln>
          </a:top>
          <a:bottom>
            <a:ln w="3175" cap="flat">
              <a:solidFill>
                <a:srgbClr val="CBCBCB"/>
              </a:solidFill>
              <a:prstDash val="solid"/>
              <a:miter lim="400000"/>
            </a:ln>
          </a:bottom>
          <a:insideH>
            <a:ln w="3175" cap="flat">
              <a:solidFill>
                <a:srgbClr val="CBCBCB"/>
              </a:solidFill>
              <a:prstDash val="solid"/>
              <a:miter lim="400000"/>
            </a:ln>
          </a:insideH>
          <a:insideV>
            <a:ln w="3175" cap="flat">
              <a:solidFill>
                <a:srgbClr val="CBCBCB"/>
              </a:solidFill>
              <a:prstDash val="solid"/>
              <a:miter lim="400000"/>
            </a:ln>
          </a:insideV>
        </a:tcBdr>
        <a:fill>
          <a:solidFill>
            <a:srgbClr val="9487B7"/>
          </a:solidFill>
        </a:fill>
      </a:tcStyle>
    </a:lastRow>
    <a:firstRow>
      <a:tcTxStyle b="off" i="off">
        <a:fontRef idx="minor">
          <a:srgbClr val="FFFFFF"/>
        </a:fontRef>
        <a:srgbClr val="FFFFFF"/>
      </a:tcTxStyle>
      <a:tcStyle>
        <a:tcBdr>
          <a:left>
            <a:ln w="3175" cap="flat">
              <a:solidFill>
                <a:srgbClr val="CBCBCB"/>
              </a:solidFill>
              <a:prstDash val="solid"/>
              <a:miter lim="400000"/>
            </a:ln>
          </a:left>
          <a:right>
            <a:ln w="3175" cap="flat">
              <a:solidFill>
                <a:srgbClr val="CBCBCB"/>
              </a:solidFill>
              <a:prstDash val="solid"/>
              <a:miter lim="400000"/>
            </a:ln>
          </a:right>
          <a:top>
            <a:ln w="3175" cap="flat">
              <a:solidFill>
                <a:srgbClr val="CBCBCB"/>
              </a:solidFill>
              <a:prstDash val="solid"/>
              <a:miter lim="400000"/>
            </a:ln>
          </a:top>
          <a:bottom>
            <a:ln w="12700" cap="flat">
              <a:solidFill>
                <a:srgbClr val="CBCBCB"/>
              </a:solidFill>
              <a:prstDash val="solid"/>
              <a:miter lim="400000"/>
            </a:ln>
          </a:bottom>
          <a:insideH>
            <a:ln w="3175" cap="flat">
              <a:solidFill>
                <a:srgbClr val="CBCBCB"/>
              </a:solidFill>
              <a:prstDash val="solid"/>
              <a:miter lim="400000"/>
            </a:ln>
          </a:insideH>
          <a:insideV>
            <a:ln w="3175" cap="flat">
              <a:solidFill>
                <a:srgbClr val="CBCBCB"/>
              </a:solidFill>
              <a:prstDash val="solid"/>
              <a:miter lim="400000"/>
            </a:ln>
          </a:insideV>
        </a:tcBdr>
        <a:fill>
          <a:solidFill>
            <a:srgbClr val="7A8DB2"/>
          </a:solidFill>
        </a:fill>
      </a:tcStyle>
    </a:firstRow>
  </a:tblStyle>
  <a:tblStyle styleId="{33BA23B1-9221-436E-865A-0063620EA4FD}" styleName="">
    <a:tblBg/>
    <a:wholeTbl>
      <a:tcTxStyle b="off" i="off">
        <a:fontRef idx="minor">
          <a:srgbClr val="FFFFFF"/>
        </a:fontRef>
        <a:srgbClr val="FFFFFF"/>
      </a:tcTxStyle>
      <a:tcStyle>
        <a:tcBdr>
          <a:left>
            <a:ln w="3175" cap="flat">
              <a:solidFill>
                <a:srgbClr val="FFFFFF">
                  <a:alpha val="50000"/>
                </a:srgbClr>
              </a:solidFill>
              <a:prstDash val="solid"/>
              <a:miter lim="400000"/>
            </a:ln>
          </a:left>
          <a:right>
            <a:ln w="3175" cap="flat">
              <a:solidFill>
                <a:srgbClr val="FFFFFF">
                  <a:alpha val="50000"/>
                </a:srgbClr>
              </a:solidFill>
              <a:prstDash val="solid"/>
              <a:miter lim="400000"/>
            </a:ln>
          </a:right>
          <a:top>
            <a:ln w="3175" cap="flat">
              <a:solidFill>
                <a:srgbClr val="FFFFFF">
                  <a:alpha val="50000"/>
                </a:srgbClr>
              </a:solidFill>
              <a:prstDash val="solid"/>
              <a:miter lim="400000"/>
            </a:ln>
          </a:top>
          <a:bottom>
            <a:ln w="3175" cap="flat">
              <a:solidFill>
                <a:srgbClr val="FFFFFF">
                  <a:alpha val="50000"/>
                </a:srgbClr>
              </a:solidFill>
              <a:prstDash val="solid"/>
              <a:miter lim="400000"/>
            </a:ln>
          </a:bottom>
          <a:insideH>
            <a:ln w="3175" cap="flat">
              <a:solidFill>
                <a:srgbClr val="FFFFFF">
                  <a:alpha val="50000"/>
                </a:srgbClr>
              </a:solidFill>
              <a:prstDash val="solid"/>
              <a:miter lim="400000"/>
            </a:ln>
          </a:insideH>
          <a:insideV>
            <a:ln w="3175" cap="flat">
              <a:solidFill>
                <a:srgbClr val="FFFFFF">
                  <a:alpha val="50000"/>
                </a:srgbClr>
              </a:solidFill>
              <a:prstDash val="solid"/>
              <a:miter lim="400000"/>
            </a:ln>
          </a:insideV>
        </a:tcBdr>
        <a:fill>
          <a:noFill/>
        </a:fill>
      </a:tcStyle>
    </a:wholeTbl>
    <a:band2H>
      <a:tcTxStyle b="def" i="def"/>
      <a:tcStyle>
        <a:tcBdr/>
        <a:fill>
          <a:solidFill>
            <a:srgbClr val="DEDEDF">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3175" cap="flat">
              <a:solidFill>
                <a:srgbClr val="FFFFFF"/>
              </a:solidFill>
              <a:prstDash val="solid"/>
              <a:miter lim="400000"/>
            </a:ln>
          </a:right>
          <a:top>
            <a:ln w="3175" cap="flat">
              <a:solidFill>
                <a:srgbClr val="FFFFFF">
                  <a:alpha val="50000"/>
                </a:srgbClr>
              </a:solidFill>
              <a:prstDash val="solid"/>
              <a:miter lim="400000"/>
            </a:ln>
          </a:top>
          <a:bottom>
            <a:ln w="3175" cap="flat">
              <a:solidFill>
                <a:srgbClr val="FFFFFF">
                  <a:alpha val="50000"/>
                </a:srgbClr>
              </a:solidFill>
              <a:prstDash val="solid"/>
              <a:miter lim="400000"/>
            </a:ln>
          </a:bottom>
          <a:insideH>
            <a:ln w="3175" cap="flat">
              <a:solidFill>
                <a:srgbClr val="FFFFFF">
                  <a:alpha val="50000"/>
                </a:srgbClr>
              </a:solidFill>
              <a:prstDash val="solid"/>
              <a:miter lim="400000"/>
            </a:ln>
          </a:insideH>
          <a:insideV>
            <a:ln w="3175" cap="flat">
              <a:solidFill>
                <a:srgbClr val="FFFFFF">
                  <a:alpha val="50000"/>
                </a:srgbClr>
              </a:solidFill>
              <a:prstDash val="solid"/>
              <a:miter lim="400000"/>
            </a:ln>
          </a:insideV>
        </a:tcBdr>
        <a:fill>
          <a:solidFill>
            <a:srgbClr val="444C55">
              <a:alpha val="50000"/>
            </a:srgbClr>
          </a:solidFill>
        </a:fill>
      </a:tcStyle>
    </a:firstCol>
    <a:lastRow>
      <a:tcTxStyle b="off" i="off">
        <a:fontRef idx="minor">
          <a:srgbClr val="FFFFFF"/>
        </a:fontRef>
        <a:srgbClr val="FFFFFF"/>
      </a:tcTxStyle>
      <a:tcStyle>
        <a:tcBdr>
          <a:left>
            <a:ln w="3175" cap="flat">
              <a:solidFill>
                <a:srgbClr val="FFFFFF">
                  <a:alpha val="50000"/>
                </a:srgbClr>
              </a:solidFill>
              <a:prstDash val="solid"/>
              <a:miter lim="400000"/>
            </a:ln>
          </a:left>
          <a:right>
            <a:ln w="3175" cap="flat">
              <a:solidFill>
                <a:srgbClr val="FFFFFF">
                  <a:alpha val="50000"/>
                </a:srgbClr>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3175" cap="flat">
              <a:solidFill>
                <a:srgbClr val="FFFFFF">
                  <a:alpha val="50000"/>
                </a:srgbClr>
              </a:solidFill>
              <a:prstDash val="solid"/>
              <a:miter lim="400000"/>
            </a:ln>
          </a:insideH>
          <a:insideV>
            <a:ln w="3175" cap="flat">
              <a:solidFill>
                <a:srgbClr val="FFFFFF">
                  <a:alpha val="50000"/>
                </a:srgbClr>
              </a:solidFill>
              <a:prstDash val="solid"/>
              <a:miter lim="400000"/>
            </a:ln>
          </a:insideV>
        </a:tcBdr>
        <a:fill>
          <a:solidFill>
            <a:srgbClr val="33373B">
              <a:alpha val="50000"/>
            </a:srgbClr>
          </a:solidFill>
        </a:fill>
      </a:tcStyle>
    </a:lastRow>
    <a:firstRow>
      <a:tcTxStyle b="off" i="off">
        <a:fontRef idx="minor">
          <a:srgbClr val="FFFFFF"/>
        </a:fontRef>
        <a:srgbClr val="FFFFFF"/>
      </a:tcTxStyle>
      <a:tcStyle>
        <a:tcBdr>
          <a:left>
            <a:ln w="3175" cap="flat">
              <a:solidFill>
                <a:srgbClr val="FFFFFF">
                  <a:alpha val="50000"/>
                </a:srgbClr>
              </a:solidFill>
              <a:prstDash val="solid"/>
              <a:miter lim="400000"/>
            </a:ln>
          </a:left>
          <a:right>
            <a:ln w="3175" cap="flat">
              <a:solidFill>
                <a:srgbClr val="FFFFFF">
                  <a:alpha val="50000"/>
                </a:srgbClr>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3175" cap="flat">
              <a:solidFill>
                <a:srgbClr val="FFFFFF">
                  <a:alpha val="50000"/>
                </a:srgbClr>
              </a:solidFill>
              <a:prstDash val="solid"/>
              <a:miter lim="400000"/>
            </a:ln>
          </a:insideH>
          <a:insideV>
            <a:ln w="3175" cap="flat">
              <a:solidFill>
                <a:srgbClr val="FFFFFF">
                  <a:alpha val="50000"/>
                </a:srgbClr>
              </a:solidFill>
              <a:prstDash val="solid"/>
              <a:miter lim="400000"/>
            </a:ln>
          </a:insideV>
        </a:tcBdr>
        <a:fill>
          <a:solidFill>
            <a:srgbClr val="33373B">
              <a:alpha val="50000"/>
            </a:srgbClr>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100000" sp="200000"/>
              </a:custDash>
              <a:miter lim="400000"/>
            </a:ln>
          </a:left>
          <a:right>
            <a:ln w="12700" cap="flat">
              <a:solidFill>
                <a:srgbClr val="FFFFFF"/>
              </a:solidFill>
              <a:custDash>
                <a:ds d="100000" sp="200000"/>
              </a:custDash>
              <a:miter lim="400000"/>
            </a:ln>
          </a:right>
          <a:top>
            <a:ln w="12700" cap="flat">
              <a:solidFill>
                <a:srgbClr val="FFFFFF"/>
              </a:solidFill>
              <a:custDash>
                <a:ds d="100000" sp="200000"/>
              </a:custDash>
              <a:miter lim="400000"/>
            </a:ln>
          </a:top>
          <a:bottom>
            <a:ln w="12700" cap="flat">
              <a:solidFill>
                <a:srgbClr val="FFFFFF"/>
              </a:solidFill>
              <a:custDash>
                <a:ds d="100000" sp="200000"/>
              </a:custDash>
              <a:miter lim="400000"/>
            </a:ln>
          </a:bottom>
          <a:insideH>
            <a:ln w="12700" cap="flat">
              <a:solidFill>
                <a:srgbClr val="FFFFFF"/>
              </a:solidFill>
              <a:custDash>
                <a:ds d="100000" sp="200000"/>
              </a:custDash>
              <a:miter lim="400000"/>
            </a:ln>
          </a:insideH>
          <a:insideV>
            <a:ln w="12700" cap="flat">
              <a:solidFill>
                <a:srgbClr val="FFFFFF"/>
              </a:solidFill>
              <a:custDash>
                <a:ds d="100000" sp="200000"/>
              </a:custDash>
              <a:miter lim="400000"/>
            </a:ln>
          </a:insideV>
        </a:tcBdr>
        <a:fill>
          <a:noFill/>
        </a:fill>
      </a:tcStyle>
    </a:wholeTbl>
    <a:band2H>
      <a:tcTxStyle b="def" i="def"/>
      <a:tcStyle>
        <a:tcBdr/>
        <a:fill>
          <a:solidFill>
            <a:srgbClr val="FFFFFF">
              <a:alpha val="15000"/>
            </a:srgbClr>
          </a:solidFill>
        </a:fill>
      </a:tcStyle>
    </a:band2H>
    <a:firstCol>
      <a:tcTxStyle b="off" i="off">
        <a:fontRef idx="minor">
          <a:srgbClr val="FFFFFF"/>
        </a:fontRef>
        <a:srgbClr val="FFFFFF"/>
      </a:tcTxStyle>
      <a:tcStyle>
        <a:tcBdr>
          <a:left>
            <a:ln w="12700" cap="flat">
              <a:noFill/>
              <a:miter lim="400000"/>
            </a:ln>
          </a:left>
          <a:right>
            <a:ln w="127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no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noFill/>
              <a:miter lim="400000"/>
            </a:ln>
          </a:bottom>
          <a:insideH>
            <a:ln w="3175" cap="flat">
              <a:noFill/>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FFFFFF"/>
              </a:solidFill>
              <a:prstDash val="solid"/>
              <a:miter lim="400000"/>
            </a:ln>
          </a:bottom>
          <a:insideH>
            <a:ln w="3175" cap="flat">
              <a:noFill/>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4" name="Shape 134"/>
          <p:cNvSpPr/>
          <p:nvPr>
            <p:ph type="sldImg"/>
          </p:nvPr>
        </p:nvSpPr>
        <p:spPr>
          <a:xfrm>
            <a:off x="1143000" y="685800"/>
            <a:ext cx="4572000" cy="3429000"/>
          </a:xfrm>
          <a:prstGeom prst="rect">
            <a:avLst/>
          </a:prstGeom>
        </p:spPr>
        <p:txBody>
          <a:bodyPr/>
          <a:lstStyle/>
          <a:p>
            <a:pPr/>
          </a:p>
        </p:txBody>
      </p:sp>
      <p:sp>
        <p:nvSpPr>
          <p:cNvPr id="135" name="Shape 13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Title Text"/>
          <p:cNvSpPr txBox="1"/>
          <p:nvPr>
            <p:ph type="title"/>
          </p:nvPr>
        </p:nvSpPr>
        <p:spPr>
          <a:prstGeom prst="rect">
            <a:avLst/>
          </a:prstGeom>
        </p:spPr>
        <p:txBody>
          <a:bodyPr/>
          <a:lstStyle/>
          <a:p>
            <a:pPr/>
            <a:r>
              <a:t>Title Text</a:t>
            </a:r>
          </a:p>
        </p:txBody>
      </p:sp>
      <p:sp>
        <p:nvSpPr>
          <p:cNvPr id="12" name="Body Level One…"/>
          <p:cNvSpPr txBox="1"/>
          <p:nvPr>
            <p:ph type="body" sz="quarter"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93" name="Body Level One…"/>
          <p:cNvSpPr txBox="1"/>
          <p:nvPr>
            <p:ph type="body" idx="1"/>
          </p:nvPr>
        </p:nvSpPr>
        <p:spPr>
          <a:xfrm>
            <a:off x="948266" y="2018453"/>
            <a:ext cx="11108268" cy="5716694"/>
          </a:xfrm>
          <a:prstGeom prst="rect">
            <a:avLst/>
          </a:prstGeom>
        </p:spPr>
        <p:txBody>
          <a:bodyPr anchor="ctr"/>
          <a:lstStyle>
            <a:lvl1pPr marL="518160" indent="-518160" algn="l">
              <a:spcBef>
                <a:spcPts val="3600"/>
              </a:spcBef>
              <a:buSzPct val="43000"/>
              <a:buBlip>
                <a:blip r:embed="rId2"/>
              </a:buBlip>
            </a:lvl1pPr>
            <a:lvl2pPr marL="1280160" indent="-518160" algn="l">
              <a:spcBef>
                <a:spcPts val="3600"/>
              </a:spcBef>
              <a:buSzPct val="43000"/>
              <a:buBlip>
                <a:blip r:embed="rId2"/>
              </a:buBlip>
            </a:lvl2pPr>
            <a:lvl3pPr marL="2042160" indent="-518160" algn="l">
              <a:spcBef>
                <a:spcPts val="3600"/>
              </a:spcBef>
              <a:buSzPct val="43000"/>
              <a:buBlip>
                <a:blip r:embed="rId2"/>
              </a:buBlip>
            </a:lvl3pPr>
            <a:lvl4pPr marL="2804160" indent="-518160" algn="l">
              <a:spcBef>
                <a:spcPts val="3600"/>
              </a:spcBef>
              <a:buSzPct val="43000"/>
              <a:buBlip>
                <a:blip r:embed="rId2"/>
              </a:buBlip>
            </a:lvl4pPr>
            <a:lvl5pPr marL="3566159" indent="-518159" algn="l">
              <a:spcBef>
                <a:spcPts val="3600"/>
              </a:spcBef>
              <a:buSzPct val="43000"/>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9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01" name="Portrait photo of a butterfly on a green leaf"/>
          <p:cNvSpPr/>
          <p:nvPr>
            <p:ph type="pic" sz="quarter" idx="21"/>
          </p:nvPr>
        </p:nvSpPr>
        <p:spPr>
          <a:xfrm>
            <a:off x="8174759" y="4779064"/>
            <a:ext cx="4748009" cy="3153299"/>
          </a:xfrm>
          <a:prstGeom prst="rect">
            <a:avLst/>
          </a:prstGeom>
          <a:ln w="9525">
            <a:round/>
          </a:ln>
        </p:spPr>
        <p:txBody>
          <a:bodyPr lIns="91439" tIns="45719" rIns="91439" bIns="45719">
            <a:noAutofit/>
          </a:bodyPr>
          <a:lstStyle/>
          <a:p>
            <a:pPr/>
          </a:p>
        </p:txBody>
      </p:sp>
      <p:sp>
        <p:nvSpPr>
          <p:cNvPr id="102" name="Close-up of an orange butterfly perched on a person’s hand in the grass"/>
          <p:cNvSpPr/>
          <p:nvPr>
            <p:ph type="pic" sz="quarter" idx="22"/>
          </p:nvPr>
        </p:nvSpPr>
        <p:spPr>
          <a:xfrm rot="21600000">
            <a:off x="8415508" y="-12120"/>
            <a:ext cx="3951112" cy="5025814"/>
          </a:xfrm>
          <a:prstGeom prst="rect">
            <a:avLst/>
          </a:prstGeom>
          <a:ln w="9525">
            <a:round/>
          </a:ln>
        </p:spPr>
        <p:txBody>
          <a:bodyPr lIns="91439" tIns="45719" rIns="91439" bIns="45719">
            <a:noAutofit/>
          </a:bodyPr>
          <a:lstStyle/>
          <a:p>
            <a:pPr/>
          </a:p>
        </p:txBody>
      </p:sp>
      <p:sp>
        <p:nvSpPr>
          <p:cNvPr id="103" name="Close-up of a monarch caterpillar on a partially-eaten leaf"/>
          <p:cNvSpPr/>
          <p:nvPr>
            <p:ph type="pic" idx="23"/>
          </p:nvPr>
        </p:nvSpPr>
        <p:spPr>
          <a:xfrm rot="21600000">
            <a:off x="-1923628" y="474133"/>
            <a:ext cx="12131042" cy="8419254"/>
          </a:xfrm>
          <a:prstGeom prst="rect">
            <a:avLst/>
          </a:prstGeom>
          <a:ln w="9525">
            <a:round/>
          </a:ln>
        </p:spPr>
        <p:txBody>
          <a:bodyPr lIns="91439" tIns="45719" rIns="91439" bIns="45719">
            <a:noAutofit/>
          </a:bodyPr>
          <a:lstStyle/>
          <a:p>
            <a:pP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1" name="“Type a quote here.”"/>
          <p:cNvSpPr txBox="1"/>
          <p:nvPr>
            <p:ph type="body" sz="quarter" idx="21"/>
          </p:nvPr>
        </p:nvSpPr>
        <p:spPr>
          <a:xfrm>
            <a:off x="1266613" y="4519997"/>
            <a:ext cx="10464801" cy="733925"/>
          </a:xfrm>
          <a:prstGeom prst="rect">
            <a:avLst/>
          </a:prstGeom>
        </p:spPr>
        <p:txBody>
          <a:bodyPr anchor="ctr">
            <a:spAutoFit/>
          </a:bodyPr>
          <a:lstStyle>
            <a:lvl1pPr>
              <a:spcBef>
                <a:spcPts val="2400"/>
              </a:spcBef>
              <a:defRPr sz="3600"/>
            </a:lvl1pPr>
          </a:lstStyle>
          <a:p>
            <a:pPr/>
            <a:r>
              <a:t>“Type a quote here.”</a:t>
            </a:r>
          </a:p>
        </p:txBody>
      </p:sp>
      <p:sp>
        <p:nvSpPr>
          <p:cNvPr id="112" name="–Johnny Appleseed"/>
          <p:cNvSpPr txBox="1"/>
          <p:nvPr>
            <p:ph type="body" sz="quarter" idx="22"/>
          </p:nvPr>
        </p:nvSpPr>
        <p:spPr>
          <a:xfrm>
            <a:off x="1266613" y="6001173"/>
            <a:ext cx="10464801" cy="482283"/>
          </a:xfrm>
          <a:prstGeom prst="rect">
            <a:avLst/>
          </a:prstGeom>
        </p:spPr>
        <p:txBody>
          <a:bodyPr>
            <a:spAutoFit/>
          </a:bodyPr>
          <a:lstStyle>
            <a:lvl1pPr>
              <a:defRPr sz="2200"/>
            </a:lvl1pPr>
          </a:lstStyle>
          <a:p>
            <a:pPr/>
            <a:r>
              <a:t>–Johnny Appleseed</a:t>
            </a:r>
          </a:p>
        </p:txBody>
      </p:sp>
      <p:sp>
        <p:nvSpPr>
          <p:cNvPr id="1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20" name="Close-up of a monarch caterpillar on a partially-eaten leaf"/>
          <p:cNvSpPr/>
          <p:nvPr>
            <p:ph type="pic" idx="21"/>
          </p:nvPr>
        </p:nvSpPr>
        <p:spPr>
          <a:xfrm>
            <a:off x="1198" y="717973"/>
            <a:ext cx="13004804" cy="8974668"/>
          </a:xfrm>
          <a:prstGeom prst="rect">
            <a:avLst/>
          </a:prstGeom>
          <a:ln w="38100"/>
        </p:spPr>
        <p:txBody>
          <a:bodyPr lIns="91439" tIns="45719" rIns="91439" bIns="45719">
            <a:noAutofit/>
          </a:bodyPr>
          <a:lstStyle/>
          <a:p>
            <a:pPr/>
          </a:p>
        </p:txBody>
      </p:sp>
      <p:sp>
        <p:nvSpPr>
          <p:cNvPr id="1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Close-up of a monarch caterpillar on a partially-eaten leaf"/>
          <p:cNvSpPr/>
          <p:nvPr>
            <p:ph type="pic" idx="21"/>
          </p:nvPr>
        </p:nvSpPr>
        <p:spPr>
          <a:xfrm>
            <a:off x="474133" y="352213"/>
            <a:ext cx="10844108" cy="7525175"/>
          </a:xfrm>
          <a:prstGeom prst="rect">
            <a:avLst/>
          </a:prstGeom>
          <a:ln w="9525">
            <a:round/>
          </a:ln>
        </p:spPr>
        <p:txBody>
          <a:bodyPr lIns="91439" tIns="45719" rIns="91439" bIns="45719">
            <a:noAutofit/>
          </a:bodyPr>
          <a:lstStyle/>
          <a:p>
            <a:pPr/>
          </a:p>
        </p:txBody>
      </p:sp>
      <p:sp>
        <p:nvSpPr>
          <p:cNvPr id="21" name="Title Text"/>
          <p:cNvSpPr txBox="1"/>
          <p:nvPr>
            <p:ph type="title"/>
          </p:nvPr>
        </p:nvSpPr>
        <p:spPr>
          <a:xfrm>
            <a:off x="948266" y="6312746"/>
            <a:ext cx="11108268" cy="1131148"/>
          </a:xfrm>
          <a:prstGeom prst="rect">
            <a:avLst/>
          </a:prstGeom>
        </p:spPr>
        <p:txBody>
          <a:bodyPr anchor="ctr"/>
          <a:lstStyle/>
          <a:p>
            <a:pPr/>
            <a:r>
              <a:t>Title Text</a:t>
            </a:r>
          </a:p>
        </p:txBody>
      </p:sp>
      <p:sp>
        <p:nvSpPr>
          <p:cNvPr id="22" name="Body Level One…"/>
          <p:cNvSpPr txBox="1"/>
          <p:nvPr>
            <p:ph type="body" sz="quarter" idx="1"/>
          </p:nvPr>
        </p:nvSpPr>
        <p:spPr>
          <a:xfrm>
            <a:off x="948266" y="7504853"/>
            <a:ext cx="11108268" cy="717974"/>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948266" y="3921759"/>
            <a:ext cx="11108268" cy="1903308"/>
          </a:xfrm>
          <a:prstGeom prst="rect">
            <a:avLst/>
          </a:prstGeom>
        </p:spPr>
        <p:txBody>
          <a:bodyPr anchor="ct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Close-up of a monarch caterpillar on a partially-eaten leaf"/>
          <p:cNvSpPr/>
          <p:nvPr>
            <p:ph type="pic" idx="21"/>
          </p:nvPr>
        </p:nvSpPr>
        <p:spPr>
          <a:xfrm>
            <a:off x="4152053" y="1280159"/>
            <a:ext cx="9171094" cy="6329012"/>
          </a:xfrm>
          <a:prstGeom prst="rect">
            <a:avLst/>
          </a:prstGeom>
          <a:ln w="9525">
            <a:round/>
          </a:ln>
        </p:spPr>
        <p:txBody>
          <a:bodyPr lIns="91439" tIns="45719" rIns="91439" bIns="45719">
            <a:noAutofit/>
          </a:bodyPr>
          <a:lstStyle/>
          <a:p>
            <a:pPr/>
          </a:p>
        </p:txBody>
      </p:sp>
      <p:sp>
        <p:nvSpPr>
          <p:cNvPr id="39" name="Title Text"/>
          <p:cNvSpPr txBox="1"/>
          <p:nvPr>
            <p:ph type="title"/>
          </p:nvPr>
        </p:nvSpPr>
        <p:spPr>
          <a:xfrm>
            <a:off x="839893" y="2208106"/>
            <a:ext cx="5791201" cy="2573868"/>
          </a:xfrm>
          <a:prstGeom prst="rect">
            <a:avLst/>
          </a:prstGeom>
        </p:spPr>
        <p:txBody>
          <a:bodyPr/>
          <a:lstStyle/>
          <a:p>
            <a:pPr/>
            <a:r>
              <a:t>Title Text</a:t>
            </a:r>
          </a:p>
        </p:txBody>
      </p:sp>
      <p:sp>
        <p:nvSpPr>
          <p:cNvPr id="40" name="Body Level One…"/>
          <p:cNvSpPr txBox="1"/>
          <p:nvPr>
            <p:ph type="body" sz="quarter" idx="1"/>
          </p:nvPr>
        </p:nvSpPr>
        <p:spPr>
          <a:xfrm>
            <a:off x="839893" y="4788746"/>
            <a:ext cx="5791201" cy="2702562"/>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xfrm>
            <a:off x="948266" y="1408853"/>
            <a:ext cx="11108268" cy="1862667"/>
          </a:xfrm>
          <a:prstGeom prst="rect">
            <a:avLst/>
          </a:prstGeom>
        </p:spPr>
        <p:txBody>
          <a:bodyPr anchor="ct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xfrm>
            <a:off x="948266" y="1408853"/>
            <a:ext cx="11108268" cy="1862667"/>
          </a:xfrm>
          <a:prstGeom prst="rect">
            <a:avLst/>
          </a:prstGeom>
        </p:spPr>
        <p:txBody>
          <a:bodyPr anchor="ctr"/>
          <a:lstStyle/>
          <a:p>
            <a:pPr/>
            <a:r>
              <a:t>Title Text</a:t>
            </a:r>
          </a:p>
        </p:txBody>
      </p:sp>
      <p:sp>
        <p:nvSpPr>
          <p:cNvPr id="57" name="Body Level One…"/>
          <p:cNvSpPr txBox="1"/>
          <p:nvPr>
            <p:ph type="body" sz="half" idx="1"/>
          </p:nvPr>
        </p:nvSpPr>
        <p:spPr>
          <a:xfrm>
            <a:off x="948266" y="3298613"/>
            <a:ext cx="11108268" cy="4287521"/>
          </a:xfrm>
          <a:prstGeom prst="rect">
            <a:avLst/>
          </a:prstGeom>
        </p:spPr>
        <p:txBody>
          <a:bodyPr anchor="ctr"/>
          <a:lstStyle>
            <a:lvl1pPr marL="518160" indent="-518160" algn="l">
              <a:spcBef>
                <a:spcPts val="3600"/>
              </a:spcBef>
              <a:buSzPct val="43000"/>
              <a:buBlip>
                <a:blip r:embed="rId2"/>
              </a:buBlip>
            </a:lvl1pPr>
            <a:lvl2pPr marL="1280160" indent="-518160" algn="l">
              <a:spcBef>
                <a:spcPts val="3600"/>
              </a:spcBef>
              <a:buSzPct val="43000"/>
              <a:buBlip>
                <a:blip r:embed="rId2"/>
              </a:buBlip>
            </a:lvl2pPr>
            <a:lvl3pPr marL="2042160" indent="-518160" algn="l">
              <a:spcBef>
                <a:spcPts val="3600"/>
              </a:spcBef>
              <a:buSzPct val="43000"/>
              <a:buBlip>
                <a:blip r:embed="rId2"/>
              </a:buBlip>
            </a:lvl3pPr>
            <a:lvl4pPr marL="2804160" indent="-518160" algn="l">
              <a:spcBef>
                <a:spcPts val="3600"/>
              </a:spcBef>
              <a:buSzPct val="43000"/>
              <a:buBlip>
                <a:blip r:embed="rId2"/>
              </a:buBlip>
            </a:lvl4pPr>
            <a:lvl5pPr marL="3566159" indent="-518159" algn="l">
              <a:spcBef>
                <a:spcPts val="3600"/>
              </a:spcBef>
              <a:buSzPct val="43000"/>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Close-up of a monarch caterpillar on a partially-eaten leaf"/>
          <p:cNvSpPr/>
          <p:nvPr>
            <p:ph type="pic" sz="half" idx="21"/>
          </p:nvPr>
        </p:nvSpPr>
        <p:spPr>
          <a:xfrm>
            <a:off x="5669279" y="2891945"/>
            <a:ext cx="7382935" cy="5094995"/>
          </a:xfrm>
          <a:prstGeom prst="rect">
            <a:avLst/>
          </a:prstGeom>
          <a:ln w="9525">
            <a:round/>
          </a:ln>
        </p:spPr>
        <p:txBody>
          <a:bodyPr lIns="91439" tIns="45719" rIns="91439" bIns="45719">
            <a:noAutofit/>
          </a:bodyPr>
          <a:lstStyle/>
          <a:p>
            <a:pPr/>
          </a:p>
        </p:txBody>
      </p:sp>
      <p:sp>
        <p:nvSpPr>
          <p:cNvPr id="66" name="Title Text"/>
          <p:cNvSpPr txBox="1"/>
          <p:nvPr>
            <p:ph type="title"/>
          </p:nvPr>
        </p:nvSpPr>
        <p:spPr>
          <a:xfrm>
            <a:off x="948266" y="1727199"/>
            <a:ext cx="11108268" cy="1219201"/>
          </a:xfrm>
          <a:prstGeom prst="rect">
            <a:avLst/>
          </a:prstGeom>
        </p:spPr>
        <p:txBody>
          <a:bodyPr anchor="ctr"/>
          <a:lstStyle/>
          <a:p>
            <a:pPr/>
            <a:r>
              <a:t>Title Text</a:t>
            </a:r>
          </a:p>
        </p:txBody>
      </p:sp>
      <p:sp>
        <p:nvSpPr>
          <p:cNvPr id="67" name="Body Level One…"/>
          <p:cNvSpPr txBox="1"/>
          <p:nvPr>
            <p:ph type="body" sz="half" idx="1"/>
          </p:nvPr>
        </p:nvSpPr>
        <p:spPr>
          <a:xfrm>
            <a:off x="948266" y="3020906"/>
            <a:ext cx="5337388" cy="4863255"/>
          </a:xfrm>
          <a:prstGeom prst="rect">
            <a:avLst/>
          </a:prstGeom>
        </p:spPr>
        <p:txBody>
          <a:bodyPr anchor="ctr"/>
          <a:lstStyle>
            <a:lvl1pPr marL="450272" indent="-450272" algn="l">
              <a:spcBef>
                <a:spcPts val="2200"/>
              </a:spcBef>
              <a:buSzPct val="43000"/>
              <a:buBlip>
                <a:blip r:embed="rId2"/>
              </a:buBlip>
              <a:defRPr sz="3000"/>
            </a:lvl1pPr>
            <a:lvl2pPr marL="1110672" indent="-450272" algn="l">
              <a:spcBef>
                <a:spcPts val="2200"/>
              </a:spcBef>
              <a:buSzPct val="43000"/>
              <a:buBlip>
                <a:blip r:embed="rId2"/>
              </a:buBlip>
              <a:defRPr sz="3000"/>
            </a:lvl2pPr>
            <a:lvl3pPr marL="1771072" indent="-450272" algn="l">
              <a:spcBef>
                <a:spcPts val="2200"/>
              </a:spcBef>
              <a:buSzPct val="43000"/>
              <a:buBlip>
                <a:blip r:embed="rId2"/>
              </a:buBlip>
              <a:defRPr sz="3000"/>
            </a:lvl3pPr>
            <a:lvl4pPr marL="2431472" indent="-450272" algn="l">
              <a:spcBef>
                <a:spcPts val="2200"/>
              </a:spcBef>
              <a:buSzPct val="43000"/>
              <a:buBlip>
                <a:blip r:embed="rId2"/>
              </a:buBlip>
              <a:defRPr sz="3000"/>
            </a:lvl4pPr>
            <a:lvl5pPr marL="3091872" indent="-450272" algn="l">
              <a:spcBef>
                <a:spcPts val="2200"/>
              </a:spcBef>
              <a:buSzPct val="43000"/>
              <a:buBlip>
                <a:blip r:embed="rId2"/>
              </a:buBlip>
              <a:defRPr sz="30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36974" y="8090901"/>
            <a:ext cx="329588" cy="368993"/>
          </a:xfrm>
          <a:prstGeom prst="rect">
            <a:avLst/>
          </a:prstGeom>
        </p:spPr>
        <p:txBody>
          <a:bodyPr/>
          <a:lstStyle>
            <a:lvl1pPr algn="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5" name="Title Text"/>
          <p:cNvSpPr txBox="1"/>
          <p:nvPr>
            <p:ph type="title"/>
          </p:nvPr>
        </p:nvSpPr>
        <p:spPr>
          <a:xfrm>
            <a:off x="948266" y="1727199"/>
            <a:ext cx="11108268" cy="1219201"/>
          </a:xfrm>
          <a:prstGeom prst="rect">
            <a:avLst/>
          </a:prstGeom>
        </p:spPr>
        <p:txBody>
          <a:bodyPr anchor="ctr"/>
          <a:lstStyle/>
          <a:p>
            <a:pPr/>
            <a:r>
              <a:t>Title Text</a:t>
            </a:r>
          </a:p>
        </p:txBody>
      </p:sp>
      <p:sp>
        <p:nvSpPr>
          <p:cNvPr id="76" name="Body Level One…"/>
          <p:cNvSpPr txBox="1"/>
          <p:nvPr>
            <p:ph type="body" sz="half" idx="1"/>
          </p:nvPr>
        </p:nvSpPr>
        <p:spPr>
          <a:xfrm>
            <a:off x="948266" y="3020906"/>
            <a:ext cx="5337388" cy="4863255"/>
          </a:xfrm>
          <a:prstGeom prst="rect">
            <a:avLst/>
          </a:prstGeom>
        </p:spPr>
        <p:txBody>
          <a:bodyPr anchor="ctr"/>
          <a:lstStyle>
            <a:lvl1pPr marL="450272" indent="-450272" algn="l">
              <a:spcBef>
                <a:spcPts val="2200"/>
              </a:spcBef>
              <a:buSzPct val="43000"/>
              <a:buBlip>
                <a:blip r:embed="rId2"/>
              </a:buBlip>
              <a:defRPr sz="3000"/>
            </a:lvl1pPr>
            <a:lvl2pPr marL="1110672" indent="-450272" algn="l">
              <a:spcBef>
                <a:spcPts val="2200"/>
              </a:spcBef>
              <a:buSzPct val="43000"/>
              <a:buBlip>
                <a:blip r:embed="rId2"/>
              </a:buBlip>
              <a:defRPr sz="3000"/>
            </a:lvl2pPr>
            <a:lvl3pPr marL="1771072" indent="-450272" algn="l">
              <a:spcBef>
                <a:spcPts val="2200"/>
              </a:spcBef>
              <a:buSzPct val="43000"/>
              <a:buBlip>
                <a:blip r:embed="rId2"/>
              </a:buBlip>
              <a:defRPr sz="3000"/>
            </a:lvl3pPr>
            <a:lvl4pPr marL="2431472" indent="-450272" algn="l">
              <a:spcBef>
                <a:spcPts val="2200"/>
              </a:spcBef>
              <a:buSzPct val="43000"/>
              <a:buBlip>
                <a:blip r:embed="rId2"/>
              </a:buBlip>
              <a:defRPr sz="3000"/>
            </a:lvl4pPr>
            <a:lvl5pPr marL="3091872" indent="-450272" algn="l">
              <a:spcBef>
                <a:spcPts val="2200"/>
              </a:spcBef>
              <a:buSzPct val="43000"/>
              <a:buBlip>
                <a:blip r:embed="rId2"/>
              </a:buBlip>
              <a:defRPr sz="3000"/>
            </a:lvl5pPr>
          </a:lstStyle>
          <a:p>
            <a:pPr/>
            <a:r>
              <a:t>Body Level One</a:t>
            </a:r>
          </a:p>
          <a:p>
            <a:pPr lvl="1"/>
            <a:r>
              <a:t>Body Level Two</a:t>
            </a:r>
          </a:p>
          <a:p>
            <a:pPr lvl="2"/>
            <a:r>
              <a:t>Body Level Three</a:t>
            </a:r>
          </a:p>
          <a:p>
            <a:pPr lvl="3"/>
            <a:r>
              <a:t>Body Level Four</a:t>
            </a:r>
          </a:p>
          <a:p>
            <a:pPr lvl="4"/>
            <a:r>
              <a:t>Body Level Five</a:t>
            </a:r>
          </a:p>
        </p:txBody>
      </p:sp>
      <p:sp>
        <p:nvSpPr>
          <p:cNvPr id="77" name="Slide Number"/>
          <p:cNvSpPr txBox="1"/>
          <p:nvPr>
            <p:ph type="sldNum" sz="quarter" idx="2"/>
          </p:nvPr>
        </p:nvSpPr>
        <p:spPr>
          <a:xfrm>
            <a:off x="6336974" y="8090901"/>
            <a:ext cx="329588" cy="368993"/>
          </a:xfrm>
          <a:prstGeom prst="rect">
            <a:avLst/>
          </a:prstGeom>
        </p:spPr>
        <p:txBody>
          <a:bodyPr/>
          <a:lstStyle>
            <a:lvl1pPr algn="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4" name="Title Text"/>
          <p:cNvSpPr txBox="1"/>
          <p:nvPr>
            <p:ph type="title"/>
          </p:nvPr>
        </p:nvSpPr>
        <p:spPr>
          <a:xfrm>
            <a:off x="948266" y="1727199"/>
            <a:ext cx="11108268" cy="1219201"/>
          </a:xfrm>
          <a:prstGeom prst="rect">
            <a:avLst/>
          </a:prstGeom>
        </p:spPr>
        <p:txBody>
          <a:bodyPr anchor="ctr"/>
          <a:lstStyle/>
          <a:p>
            <a:pPr/>
            <a:r>
              <a:t>Title Text</a:t>
            </a:r>
          </a:p>
        </p:txBody>
      </p:sp>
      <p:sp>
        <p:nvSpPr>
          <p:cNvPr id="85" name="Body Level One…"/>
          <p:cNvSpPr txBox="1"/>
          <p:nvPr>
            <p:ph type="body" sz="half" idx="1"/>
          </p:nvPr>
        </p:nvSpPr>
        <p:spPr>
          <a:xfrm>
            <a:off x="948266" y="3020906"/>
            <a:ext cx="5337388" cy="4863255"/>
          </a:xfrm>
          <a:prstGeom prst="rect">
            <a:avLst/>
          </a:prstGeom>
        </p:spPr>
        <p:txBody>
          <a:bodyPr anchor="ctr"/>
          <a:lstStyle>
            <a:lvl1pPr marL="450272" indent="-450272" algn="l">
              <a:spcBef>
                <a:spcPts val="2200"/>
              </a:spcBef>
              <a:buSzPct val="43000"/>
              <a:buBlip>
                <a:blip r:embed="rId2"/>
              </a:buBlip>
              <a:defRPr sz="3000"/>
            </a:lvl1pPr>
            <a:lvl2pPr marL="1110672" indent="-450272" algn="l">
              <a:spcBef>
                <a:spcPts val="2200"/>
              </a:spcBef>
              <a:buSzPct val="43000"/>
              <a:buBlip>
                <a:blip r:embed="rId2"/>
              </a:buBlip>
              <a:defRPr sz="3000"/>
            </a:lvl2pPr>
            <a:lvl3pPr marL="1771072" indent="-450272" algn="l">
              <a:spcBef>
                <a:spcPts val="2200"/>
              </a:spcBef>
              <a:buSzPct val="43000"/>
              <a:buBlip>
                <a:blip r:embed="rId2"/>
              </a:buBlip>
              <a:defRPr sz="3000"/>
            </a:lvl3pPr>
            <a:lvl4pPr marL="2431472" indent="-450272" algn="l">
              <a:spcBef>
                <a:spcPts val="2200"/>
              </a:spcBef>
              <a:buSzPct val="43000"/>
              <a:buBlip>
                <a:blip r:embed="rId2"/>
              </a:buBlip>
              <a:defRPr sz="3000"/>
            </a:lvl4pPr>
            <a:lvl5pPr marL="3091872" indent="-450272" algn="l">
              <a:spcBef>
                <a:spcPts val="2200"/>
              </a:spcBef>
              <a:buSzPct val="43000"/>
              <a:buBlip>
                <a:blip r:embed="rId2"/>
              </a:buBlip>
              <a:defRPr sz="3000"/>
            </a:lvl5pPr>
          </a:lstStyle>
          <a:p>
            <a:pPr/>
            <a:r>
              <a:t>Body Level One</a:t>
            </a:r>
          </a:p>
          <a:p>
            <a:pPr lvl="1"/>
            <a:r>
              <a:t>Body Level Two</a:t>
            </a:r>
          </a:p>
          <a:p>
            <a:pPr lvl="2"/>
            <a:r>
              <a:t>Body Level Three</a:t>
            </a:r>
          </a:p>
          <a:p>
            <a:pPr lvl="3"/>
            <a:r>
              <a:t>Body Level Four</a:t>
            </a:r>
          </a:p>
          <a:p>
            <a:pPr lvl="4"/>
            <a:r>
              <a:t>Body Level Five</a:t>
            </a:r>
          </a:p>
        </p:txBody>
      </p:sp>
      <p:sp>
        <p:nvSpPr>
          <p:cNvPr id="86" name="Slide Number"/>
          <p:cNvSpPr txBox="1"/>
          <p:nvPr>
            <p:ph type="sldNum" sz="quarter" idx="2"/>
          </p:nvPr>
        </p:nvSpPr>
        <p:spPr>
          <a:xfrm>
            <a:off x="6336974" y="8090901"/>
            <a:ext cx="329588" cy="368993"/>
          </a:xfrm>
          <a:prstGeom prst="rect">
            <a:avLst/>
          </a:prstGeom>
        </p:spPr>
        <p:txBody>
          <a:bodyPr/>
          <a:lstStyle>
            <a:lvl1pPr algn="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948266" y="3169919"/>
            <a:ext cx="11108268" cy="1903308"/>
          </a:xfrm>
          <a:prstGeom prst="rect">
            <a:avLst/>
          </a:prstGeom>
          <a:ln w="3175">
            <a:miter lim="400000"/>
          </a:ln>
          <a:extLst>
            <a:ext uri="{C572A759-6A51-4108-AA02-DFA0A04FC94B}">
              <ma14:wrappingTextBoxFlag xmlns:ma14="http://schemas.microsoft.com/office/mac/drawingml/2011/main" val="1"/>
            </a:ext>
          </a:extLst>
        </p:spPr>
        <p:txBody>
          <a:bodyPr lIns="27093" tIns="27093" rIns="27093" bIns="27093" anchor="b">
            <a:normAutofit fontScale="100000" lnSpcReduction="0"/>
          </a:bodyPr>
          <a:lstStyle/>
          <a:p>
            <a:pPr/>
            <a:r>
              <a:t>Title Text</a:t>
            </a:r>
          </a:p>
        </p:txBody>
      </p:sp>
      <p:sp>
        <p:nvSpPr>
          <p:cNvPr id="3" name="Body Level One…"/>
          <p:cNvSpPr txBox="1"/>
          <p:nvPr>
            <p:ph type="body" idx="1"/>
          </p:nvPr>
        </p:nvSpPr>
        <p:spPr>
          <a:xfrm>
            <a:off x="948266" y="5127413"/>
            <a:ext cx="11108268" cy="1009228"/>
          </a:xfrm>
          <a:prstGeom prst="rect">
            <a:avLst/>
          </a:prstGeom>
          <a:ln w="3175">
            <a:miter lim="400000"/>
          </a:ln>
          <a:extLst>
            <a:ext uri="{C572A759-6A51-4108-AA02-DFA0A04FC94B}">
              <ma14:wrappingTextBoxFlag xmlns:ma14="http://schemas.microsoft.com/office/mac/drawingml/2011/main" val="1"/>
            </a:ext>
          </a:extLst>
        </p:spPr>
        <p:txBody>
          <a:bodyPr lIns="27093" tIns="27093" rIns="27093" bIns="27093">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37136" y="8090901"/>
            <a:ext cx="329588" cy="368993"/>
          </a:xfrm>
          <a:prstGeom prst="rect">
            <a:avLst/>
          </a:prstGeom>
          <a:ln w="3175">
            <a:miter lim="400000"/>
          </a:ln>
        </p:spPr>
        <p:txBody>
          <a:bodyPr wrap="none" lIns="27093" tIns="27093" rIns="27093" bIns="27093" anchor="b">
            <a:spAutoFit/>
          </a:bodyPr>
          <a:lstStyle>
            <a:lvl1pPr algn="ctr">
              <a:spcBef>
                <a:spcPts val="0"/>
              </a:spcBef>
              <a:defRPr sz="1600"/>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Lst>
  <p:transition xmlns:p14="http://schemas.microsoft.com/office/powerpoint/2010/main" spd="med" advClick="1"/>
  <p:txStyles>
    <p:titleStyle>
      <a:lvl1pPr marL="0" marR="0" indent="0" algn="ctr" defTabSz="460586" rtl="0" latinLnBrk="0">
        <a:lnSpc>
          <a:spcPct val="100000"/>
        </a:lnSpc>
        <a:spcBef>
          <a:spcPts val="0"/>
        </a:spcBef>
        <a:spcAft>
          <a:spcPts val="0"/>
        </a:spcAft>
        <a:buClrTx/>
        <a:buSzTx/>
        <a:buFontTx/>
        <a:buNone/>
        <a:tabLst/>
        <a:defRPr b="0" baseline="0" cap="none" i="0" spc="0" strike="noStrike" sz="7000" u="none">
          <a:solidFill>
            <a:srgbClr val="FFFFFF"/>
          </a:solidFill>
          <a:uFillTx/>
          <a:latin typeface="+mn-lt"/>
          <a:ea typeface="+mn-ea"/>
          <a:cs typeface="+mn-cs"/>
          <a:sym typeface="Chalkduster"/>
        </a:defRPr>
      </a:lvl1pPr>
      <a:lvl2pPr marL="0" marR="0" indent="0" algn="ctr" defTabSz="460586" rtl="0" latinLnBrk="0">
        <a:lnSpc>
          <a:spcPct val="100000"/>
        </a:lnSpc>
        <a:spcBef>
          <a:spcPts val="0"/>
        </a:spcBef>
        <a:spcAft>
          <a:spcPts val="0"/>
        </a:spcAft>
        <a:buClrTx/>
        <a:buSzTx/>
        <a:buFontTx/>
        <a:buNone/>
        <a:tabLst/>
        <a:defRPr b="0" baseline="0" cap="none" i="0" spc="0" strike="noStrike" sz="7000" u="none">
          <a:solidFill>
            <a:srgbClr val="FFFFFF"/>
          </a:solidFill>
          <a:uFillTx/>
          <a:latin typeface="+mn-lt"/>
          <a:ea typeface="+mn-ea"/>
          <a:cs typeface="+mn-cs"/>
          <a:sym typeface="Chalkduster"/>
        </a:defRPr>
      </a:lvl2pPr>
      <a:lvl3pPr marL="0" marR="0" indent="0" algn="ctr" defTabSz="460586" rtl="0" latinLnBrk="0">
        <a:lnSpc>
          <a:spcPct val="100000"/>
        </a:lnSpc>
        <a:spcBef>
          <a:spcPts val="0"/>
        </a:spcBef>
        <a:spcAft>
          <a:spcPts val="0"/>
        </a:spcAft>
        <a:buClrTx/>
        <a:buSzTx/>
        <a:buFontTx/>
        <a:buNone/>
        <a:tabLst/>
        <a:defRPr b="0" baseline="0" cap="none" i="0" spc="0" strike="noStrike" sz="7000" u="none">
          <a:solidFill>
            <a:srgbClr val="FFFFFF"/>
          </a:solidFill>
          <a:uFillTx/>
          <a:latin typeface="+mn-lt"/>
          <a:ea typeface="+mn-ea"/>
          <a:cs typeface="+mn-cs"/>
          <a:sym typeface="Chalkduster"/>
        </a:defRPr>
      </a:lvl3pPr>
      <a:lvl4pPr marL="0" marR="0" indent="0" algn="ctr" defTabSz="460586" rtl="0" latinLnBrk="0">
        <a:lnSpc>
          <a:spcPct val="100000"/>
        </a:lnSpc>
        <a:spcBef>
          <a:spcPts val="0"/>
        </a:spcBef>
        <a:spcAft>
          <a:spcPts val="0"/>
        </a:spcAft>
        <a:buClrTx/>
        <a:buSzTx/>
        <a:buFontTx/>
        <a:buNone/>
        <a:tabLst/>
        <a:defRPr b="0" baseline="0" cap="none" i="0" spc="0" strike="noStrike" sz="7000" u="none">
          <a:solidFill>
            <a:srgbClr val="FFFFFF"/>
          </a:solidFill>
          <a:uFillTx/>
          <a:latin typeface="+mn-lt"/>
          <a:ea typeface="+mn-ea"/>
          <a:cs typeface="+mn-cs"/>
          <a:sym typeface="Chalkduster"/>
        </a:defRPr>
      </a:lvl4pPr>
      <a:lvl5pPr marL="0" marR="0" indent="0" algn="ctr" defTabSz="460586" rtl="0" latinLnBrk="0">
        <a:lnSpc>
          <a:spcPct val="100000"/>
        </a:lnSpc>
        <a:spcBef>
          <a:spcPts val="0"/>
        </a:spcBef>
        <a:spcAft>
          <a:spcPts val="0"/>
        </a:spcAft>
        <a:buClrTx/>
        <a:buSzTx/>
        <a:buFontTx/>
        <a:buNone/>
        <a:tabLst/>
        <a:defRPr b="0" baseline="0" cap="none" i="0" spc="0" strike="noStrike" sz="7000" u="none">
          <a:solidFill>
            <a:srgbClr val="FFFFFF"/>
          </a:solidFill>
          <a:uFillTx/>
          <a:latin typeface="+mn-lt"/>
          <a:ea typeface="+mn-ea"/>
          <a:cs typeface="+mn-cs"/>
          <a:sym typeface="Chalkduster"/>
        </a:defRPr>
      </a:lvl5pPr>
      <a:lvl6pPr marL="0" marR="0" indent="0" algn="ctr" defTabSz="460586" rtl="0" latinLnBrk="0">
        <a:lnSpc>
          <a:spcPct val="100000"/>
        </a:lnSpc>
        <a:spcBef>
          <a:spcPts val="0"/>
        </a:spcBef>
        <a:spcAft>
          <a:spcPts val="0"/>
        </a:spcAft>
        <a:buClrTx/>
        <a:buSzTx/>
        <a:buFontTx/>
        <a:buNone/>
        <a:tabLst/>
        <a:defRPr b="0" baseline="0" cap="none" i="0" spc="0" strike="noStrike" sz="7000" u="none">
          <a:solidFill>
            <a:srgbClr val="FFFFFF"/>
          </a:solidFill>
          <a:uFillTx/>
          <a:latin typeface="+mn-lt"/>
          <a:ea typeface="+mn-ea"/>
          <a:cs typeface="+mn-cs"/>
          <a:sym typeface="Chalkduster"/>
        </a:defRPr>
      </a:lvl6pPr>
      <a:lvl7pPr marL="0" marR="0" indent="0" algn="ctr" defTabSz="460586" rtl="0" latinLnBrk="0">
        <a:lnSpc>
          <a:spcPct val="100000"/>
        </a:lnSpc>
        <a:spcBef>
          <a:spcPts val="0"/>
        </a:spcBef>
        <a:spcAft>
          <a:spcPts val="0"/>
        </a:spcAft>
        <a:buClrTx/>
        <a:buSzTx/>
        <a:buFontTx/>
        <a:buNone/>
        <a:tabLst/>
        <a:defRPr b="0" baseline="0" cap="none" i="0" spc="0" strike="noStrike" sz="7000" u="none">
          <a:solidFill>
            <a:srgbClr val="FFFFFF"/>
          </a:solidFill>
          <a:uFillTx/>
          <a:latin typeface="+mn-lt"/>
          <a:ea typeface="+mn-ea"/>
          <a:cs typeface="+mn-cs"/>
          <a:sym typeface="Chalkduster"/>
        </a:defRPr>
      </a:lvl7pPr>
      <a:lvl8pPr marL="0" marR="0" indent="0" algn="ctr" defTabSz="460586" rtl="0" latinLnBrk="0">
        <a:lnSpc>
          <a:spcPct val="100000"/>
        </a:lnSpc>
        <a:spcBef>
          <a:spcPts val="0"/>
        </a:spcBef>
        <a:spcAft>
          <a:spcPts val="0"/>
        </a:spcAft>
        <a:buClrTx/>
        <a:buSzTx/>
        <a:buFontTx/>
        <a:buNone/>
        <a:tabLst/>
        <a:defRPr b="0" baseline="0" cap="none" i="0" spc="0" strike="noStrike" sz="7000" u="none">
          <a:solidFill>
            <a:srgbClr val="FFFFFF"/>
          </a:solidFill>
          <a:uFillTx/>
          <a:latin typeface="+mn-lt"/>
          <a:ea typeface="+mn-ea"/>
          <a:cs typeface="+mn-cs"/>
          <a:sym typeface="Chalkduster"/>
        </a:defRPr>
      </a:lvl8pPr>
      <a:lvl9pPr marL="0" marR="0" indent="0" algn="ctr" defTabSz="460586" rtl="0" latinLnBrk="0">
        <a:lnSpc>
          <a:spcPct val="100000"/>
        </a:lnSpc>
        <a:spcBef>
          <a:spcPts val="0"/>
        </a:spcBef>
        <a:spcAft>
          <a:spcPts val="0"/>
        </a:spcAft>
        <a:buClrTx/>
        <a:buSzTx/>
        <a:buFontTx/>
        <a:buNone/>
        <a:tabLst/>
        <a:defRPr b="0" baseline="0" cap="none" i="0" spc="0" strike="noStrike" sz="7000" u="none">
          <a:solidFill>
            <a:srgbClr val="FFFFFF"/>
          </a:solidFill>
          <a:uFillTx/>
          <a:latin typeface="+mn-lt"/>
          <a:ea typeface="+mn-ea"/>
          <a:cs typeface="+mn-cs"/>
          <a:sym typeface="Chalkduster"/>
        </a:defRPr>
      </a:lvl9pPr>
    </p:titleStyle>
    <p:bodyStyle>
      <a:lvl1pPr marL="0" marR="0" indent="0" algn="ctr" defTabSz="460586" rtl="0" latinLnBrk="0">
        <a:lnSpc>
          <a:spcPct val="100000"/>
        </a:lnSpc>
        <a:spcBef>
          <a:spcPts val="0"/>
        </a:spcBef>
        <a:spcAft>
          <a:spcPts val="0"/>
        </a:spcAft>
        <a:buClrTx/>
        <a:buSzTx/>
        <a:buFontTx/>
        <a:buNone/>
        <a:tabLst/>
        <a:defRPr b="0" baseline="0" cap="none" i="0" spc="0" strike="noStrike" sz="3400" u="none">
          <a:solidFill>
            <a:srgbClr val="FFFFFF"/>
          </a:solidFill>
          <a:uFillTx/>
          <a:latin typeface="+mn-lt"/>
          <a:ea typeface="+mn-ea"/>
          <a:cs typeface="+mn-cs"/>
          <a:sym typeface="Chalkduster"/>
        </a:defRPr>
      </a:lvl1pPr>
      <a:lvl2pPr marL="0" marR="0" indent="0" algn="ctr" defTabSz="460586" rtl="0" latinLnBrk="0">
        <a:lnSpc>
          <a:spcPct val="100000"/>
        </a:lnSpc>
        <a:spcBef>
          <a:spcPts val="0"/>
        </a:spcBef>
        <a:spcAft>
          <a:spcPts val="0"/>
        </a:spcAft>
        <a:buClrTx/>
        <a:buSzTx/>
        <a:buFontTx/>
        <a:buNone/>
        <a:tabLst/>
        <a:defRPr b="0" baseline="0" cap="none" i="0" spc="0" strike="noStrike" sz="3400" u="none">
          <a:solidFill>
            <a:srgbClr val="FFFFFF"/>
          </a:solidFill>
          <a:uFillTx/>
          <a:latin typeface="+mn-lt"/>
          <a:ea typeface="+mn-ea"/>
          <a:cs typeface="+mn-cs"/>
          <a:sym typeface="Chalkduster"/>
        </a:defRPr>
      </a:lvl2pPr>
      <a:lvl3pPr marL="0" marR="0" indent="0" algn="ctr" defTabSz="460586" rtl="0" latinLnBrk="0">
        <a:lnSpc>
          <a:spcPct val="100000"/>
        </a:lnSpc>
        <a:spcBef>
          <a:spcPts val="0"/>
        </a:spcBef>
        <a:spcAft>
          <a:spcPts val="0"/>
        </a:spcAft>
        <a:buClrTx/>
        <a:buSzTx/>
        <a:buFontTx/>
        <a:buNone/>
        <a:tabLst/>
        <a:defRPr b="0" baseline="0" cap="none" i="0" spc="0" strike="noStrike" sz="3400" u="none">
          <a:solidFill>
            <a:srgbClr val="FFFFFF"/>
          </a:solidFill>
          <a:uFillTx/>
          <a:latin typeface="+mn-lt"/>
          <a:ea typeface="+mn-ea"/>
          <a:cs typeface="+mn-cs"/>
          <a:sym typeface="Chalkduster"/>
        </a:defRPr>
      </a:lvl3pPr>
      <a:lvl4pPr marL="0" marR="0" indent="0" algn="ctr" defTabSz="460586" rtl="0" latinLnBrk="0">
        <a:lnSpc>
          <a:spcPct val="100000"/>
        </a:lnSpc>
        <a:spcBef>
          <a:spcPts val="0"/>
        </a:spcBef>
        <a:spcAft>
          <a:spcPts val="0"/>
        </a:spcAft>
        <a:buClrTx/>
        <a:buSzTx/>
        <a:buFontTx/>
        <a:buNone/>
        <a:tabLst/>
        <a:defRPr b="0" baseline="0" cap="none" i="0" spc="0" strike="noStrike" sz="3400" u="none">
          <a:solidFill>
            <a:srgbClr val="FFFFFF"/>
          </a:solidFill>
          <a:uFillTx/>
          <a:latin typeface="+mn-lt"/>
          <a:ea typeface="+mn-ea"/>
          <a:cs typeface="+mn-cs"/>
          <a:sym typeface="Chalkduster"/>
        </a:defRPr>
      </a:lvl4pPr>
      <a:lvl5pPr marL="0" marR="0" indent="0" algn="ctr" defTabSz="460586" rtl="0" latinLnBrk="0">
        <a:lnSpc>
          <a:spcPct val="100000"/>
        </a:lnSpc>
        <a:spcBef>
          <a:spcPts val="0"/>
        </a:spcBef>
        <a:spcAft>
          <a:spcPts val="0"/>
        </a:spcAft>
        <a:buClrTx/>
        <a:buSzTx/>
        <a:buFontTx/>
        <a:buNone/>
        <a:tabLst/>
        <a:defRPr b="0" baseline="0" cap="none" i="0" spc="0" strike="noStrike" sz="3400" u="none">
          <a:solidFill>
            <a:srgbClr val="FFFFFF"/>
          </a:solidFill>
          <a:uFillTx/>
          <a:latin typeface="+mn-lt"/>
          <a:ea typeface="+mn-ea"/>
          <a:cs typeface="+mn-cs"/>
          <a:sym typeface="Chalkduster"/>
        </a:defRPr>
      </a:lvl5pPr>
      <a:lvl6pPr marL="0" marR="0" indent="355600" algn="ctr" defTabSz="460586" rtl="0" latinLnBrk="0">
        <a:lnSpc>
          <a:spcPct val="100000"/>
        </a:lnSpc>
        <a:spcBef>
          <a:spcPts val="0"/>
        </a:spcBef>
        <a:spcAft>
          <a:spcPts val="0"/>
        </a:spcAft>
        <a:buClrTx/>
        <a:buSzTx/>
        <a:buFontTx/>
        <a:buNone/>
        <a:tabLst/>
        <a:defRPr b="0" baseline="0" cap="none" i="0" spc="0" strike="noStrike" sz="3400" u="none">
          <a:solidFill>
            <a:srgbClr val="FFFFFF"/>
          </a:solidFill>
          <a:uFillTx/>
          <a:latin typeface="+mn-lt"/>
          <a:ea typeface="+mn-ea"/>
          <a:cs typeface="+mn-cs"/>
          <a:sym typeface="Chalkduster"/>
        </a:defRPr>
      </a:lvl6pPr>
      <a:lvl7pPr marL="0" marR="0" indent="711200" algn="ctr" defTabSz="460586" rtl="0" latinLnBrk="0">
        <a:lnSpc>
          <a:spcPct val="100000"/>
        </a:lnSpc>
        <a:spcBef>
          <a:spcPts val="0"/>
        </a:spcBef>
        <a:spcAft>
          <a:spcPts val="0"/>
        </a:spcAft>
        <a:buClrTx/>
        <a:buSzTx/>
        <a:buFontTx/>
        <a:buNone/>
        <a:tabLst/>
        <a:defRPr b="0" baseline="0" cap="none" i="0" spc="0" strike="noStrike" sz="3400" u="none">
          <a:solidFill>
            <a:srgbClr val="FFFFFF"/>
          </a:solidFill>
          <a:uFillTx/>
          <a:latin typeface="+mn-lt"/>
          <a:ea typeface="+mn-ea"/>
          <a:cs typeface="+mn-cs"/>
          <a:sym typeface="Chalkduster"/>
        </a:defRPr>
      </a:lvl7pPr>
      <a:lvl8pPr marL="0" marR="0" indent="1066800" algn="ctr" defTabSz="460586" rtl="0" latinLnBrk="0">
        <a:lnSpc>
          <a:spcPct val="100000"/>
        </a:lnSpc>
        <a:spcBef>
          <a:spcPts val="0"/>
        </a:spcBef>
        <a:spcAft>
          <a:spcPts val="0"/>
        </a:spcAft>
        <a:buClrTx/>
        <a:buSzTx/>
        <a:buFontTx/>
        <a:buNone/>
        <a:tabLst/>
        <a:defRPr b="0" baseline="0" cap="none" i="0" spc="0" strike="noStrike" sz="3400" u="none">
          <a:solidFill>
            <a:srgbClr val="FFFFFF"/>
          </a:solidFill>
          <a:uFillTx/>
          <a:latin typeface="+mn-lt"/>
          <a:ea typeface="+mn-ea"/>
          <a:cs typeface="+mn-cs"/>
          <a:sym typeface="Chalkduster"/>
        </a:defRPr>
      </a:lvl8pPr>
      <a:lvl9pPr marL="0" marR="0" indent="1422400" algn="ctr" defTabSz="460586" rtl="0" latinLnBrk="0">
        <a:lnSpc>
          <a:spcPct val="100000"/>
        </a:lnSpc>
        <a:spcBef>
          <a:spcPts val="0"/>
        </a:spcBef>
        <a:spcAft>
          <a:spcPts val="0"/>
        </a:spcAft>
        <a:buClrTx/>
        <a:buSzTx/>
        <a:buFontTx/>
        <a:buNone/>
        <a:tabLst/>
        <a:defRPr b="0" baseline="0" cap="none" i="0" spc="0" strike="noStrike" sz="3400" u="none">
          <a:solidFill>
            <a:srgbClr val="FFFFFF"/>
          </a:solidFill>
          <a:uFillTx/>
          <a:latin typeface="+mn-lt"/>
          <a:ea typeface="+mn-ea"/>
          <a:cs typeface="+mn-cs"/>
          <a:sym typeface="Chalkduster"/>
        </a:defRPr>
      </a:lvl9pPr>
    </p:bodyStyle>
    <p:otherStyle>
      <a:lvl1pPr marL="0" marR="0" indent="0" algn="ctr" defTabSz="460586"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Chalkduster"/>
        </a:defRPr>
      </a:lvl1pPr>
      <a:lvl2pPr marL="0" marR="0" indent="0" algn="ctr" defTabSz="460586"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Chalkduster"/>
        </a:defRPr>
      </a:lvl2pPr>
      <a:lvl3pPr marL="0" marR="0" indent="0" algn="ctr" defTabSz="460586"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Chalkduster"/>
        </a:defRPr>
      </a:lvl3pPr>
      <a:lvl4pPr marL="0" marR="0" indent="0" algn="ctr" defTabSz="460586"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Chalkduster"/>
        </a:defRPr>
      </a:lvl4pPr>
      <a:lvl5pPr marL="0" marR="0" indent="0" algn="ctr" defTabSz="460586"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Chalkduster"/>
        </a:defRPr>
      </a:lvl5pPr>
      <a:lvl6pPr marL="0" marR="0" indent="0" algn="ctr" defTabSz="460586"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Chalkduster"/>
        </a:defRPr>
      </a:lvl6pPr>
      <a:lvl7pPr marL="0" marR="0" indent="0" algn="ctr" defTabSz="460586"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Chalkduster"/>
        </a:defRPr>
      </a:lvl7pPr>
      <a:lvl8pPr marL="0" marR="0" indent="0" algn="ctr" defTabSz="460586"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Chalkduster"/>
        </a:defRPr>
      </a:lvl8pPr>
      <a:lvl9pPr marL="0" marR="0" indent="0" algn="ctr" defTabSz="460586"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Chalkduster"/>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4.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png"/><Relationship Id="rId3" Type="http://schemas.openxmlformats.org/officeDocument/2006/relationships/image" Target="../media/image8.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png"/><Relationship Id="rId3" Type="http://schemas.openxmlformats.org/officeDocument/2006/relationships/hyperlink" Target="http://df.info" TargetMode="External"/><Relationship Id="rId4" Type="http://schemas.openxmlformats.org/officeDocument/2006/relationships/image" Target="../media/image8.jpe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9.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 Id="rId3"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5.jpeg"/><Relationship Id="rId3"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 Id="rId3" Type="http://schemas.openxmlformats.org/officeDocument/2006/relationships/image" Target="../media/image3.png"/><Relationship Id="rId4"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 Id="rId3"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tile tx="0" ty="0" sx="100000" sy="100000" flip="none" algn="tl"/>
        </a:blipFill>
      </p:bgPr>
    </p:bg>
    <p:spTree>
      <p:nvGrpSpPr>
        <p:cNvPr id="1" name=""/>
        <p:cNvGrpSpPr/>
        <p:nvPr/>
      </p:nvGrpSpPr>
      <p:grpSpPr>
        <a:xfrm>
          <a:off x="0" y="0"/>
          <a:ext cx="0" cy="0"/>
          <a:chOff x="0" y="0"/>
          <a:chExt cx="0" cy="0"/>
        </a:xfrm>
      </p:grpSpPr>
      <p:pic>
        <p:nvPicPr>
          <p:cNvPr id="137" name="presentations.jpeg" descr="presentations.jpeg"/>
          <p:cNvPicPr>
            <a:picLocks noChangeAspect="1"/>
          </p:cNvPicPr>
          <p:nvPr/>
        </p:nvPicPr>
        <p:blipFill>
          <a:blip r:embed="rId3">
            <a:extLst/>
          </a:blip>
          <a:srcRect l="23778" t="7082" r="8930" b="10175"/>
          <a:stretch>
            <a:fillRect/>
          </a:stretch>
        </p:blipFill>
        <p:spPr>
          <a:xfrm>
            <a:off x="9592499" y="3623187"/>
            <a:ext cx="2968606" cy="3650226"/>
          </a:xfrm>
          <a:custGeom>
            <a:avLst/>
            <a:gdLst/>
            <a:ahLst/>
            <a:cxnLst>
              <a:cxn ang="0">
                <a:pos x="wd2" y="hd2"/>
              </a:cxn>
              <a:cxn ang="5400000">
                <a:pos x="wd2" y="hd2"/>
              </a:cxn>
              <a:cxn ang="10800000">
                <a:pos x="wd2" y="hd2"/>
              </a:cxn>
              <a:cxn ang="16200000">
                <a:pos x="wd2" y="hd2"/>
              </a:cxn>
            </a:cxnLst>
            <a:rect l="0" t="0" r="r" b="b"/>
            <a:pathLst>
              <a:path w="21437" h="21595" fill="norm" stroke="1" extrusionOk="0">
                <a:moveTo>
                  <a:pt x="11530" y="0"/>
                </a:moveTo>
                <a:cubicBezTo>
                  <a:pt x="10606" y="0"/>
                  <a:pt x="10472" y="19"/>
                  <a:pt x="9993" y="212"/>
                </a:cubicBezTo>
                <a:cubicBezTo>
                  <a:pt x="9091" y="575"/>
                  <a:pt x="8162" y="1438"/>
                  <a:pt x="7864" y="2189"/>
                </a:cubicBezTo>
                <a:cubicBezTo>
                  <a:pt x="7621" y="2801"/>
                  <a:pt x="7584" y="3337"/>
                  <a:pt x="7747" y="3907"/>
                </a:cubicBezTo>
                <a:cubicBezTo>
                  <a:pt x="7972" y="4695"/>
                  <a:pt x="8229" y="5081"/>
                  <a:pt x="8927" y="5671"/>
                </a:cubicBezTo>
                <a:cubicBezTo>
                  <a:pt x="9280" y="5969"/>
                  <a:pt x="9546" y="6244"/>
                  <a:pt x="9518" y="6281"/>
                </a:cubicBezTo>
                <a:cubicBezTo>
                  <a:pt x="9470" y="6344"/>
                  <a:pt x="9224" y="6395"/>
                  <a:pt x="8002" y="6596"/>
                </a:cubicBezTo>
                <a:cubicBezTo>
                  <a:pt x="7732" y="6640"/>
                  <a:pt x="7136" y="6676"/>
                  <a:pt x="6678" y="6676"/>
                </a:cubicBezTo>
                <a:lnTo>
                  <a:pt x="5844" y="6676"/>
                </a:lnTo>
                <a:lnTo>
                  <a:pt x="5265" y="6260"/>
                </a:lnTo>
                <a:cubicBezTo>
                  <a:pt x="4607" y="5787"/>
                  <a:pt x="4302" y="5345"/>
                  <a:pt x="4302" y="4863"/>
                </a:cubicBezTo>
                <a:cubicBezTo>
                  <a:pt x="4302" y="4680"/>
                  <a:pt x="4242" y="4394"/>
                  <a:pt x="4170" y="4227"/>
                </a:cubicBezTo>
                <a:cubicBezTo>
                  <a:pt x="4097" y="4059"/>
                  <a:pt x="4014" y="3828"/>
                  <a:pt x="3984" y="3712"/>
                </a:cubicBezTo>
                <a:cubicBezTo>
                  <a:pt x="3872" y="3285"/>
                  <a:pt x="3130" y="3251"/>
                  <a:pt x="2846" y="3661"/>
                </a:cubicBezTo>
                <a:cubicBezTo>
                  <a:pt x="2760" y="3783"/>
                  <a:pt x="2655" y="3884"/>
                  <a:pt x="2611" y="3884"/>
                </a:cubicBezTo>
                <a:cubicBezTo>
                  <a:pt x="2537" y="3884"/>
                  <a:pt x="2370" y="3747"/>
                  <a:pt x="1562" y="3024"/>
                </a:cubicBezTo>
                <a:cubicBezTo>
                  <a:pt x="1311" y="2800"/>
                  <a:pt x="1195" y="2752"/>
                  <a:pt x="888" y="2752"/>
                </a:cubicBezTo>
                <a:cubicBezTo>
                  <a:pt x="620" y="2752"/>
                  <a:pt x="459" y="2803"/>
                  <a:pt x="298" y="2935"/>
                </a:cubicBezTo>
                <a:cubicBezTo>
                  <a:pt x="-11" y="3188"/>
                  <a:pt x="-66" y="3442"/>
                  <a:pt x="71" y="3973"/>
                </a:cubicBezTo>
                <a:cubicBezTo>
                  <a:pt x="282" y="4788"/>
                  <a:pt x="1176" y="5579"/>
                  <a:pt x="2404" y="6039"/>
                </a:cubicBezTo>
                <a:cubicBezTo>
                  <a:pt x="3057" y="6284"/>
                  <a:pt x="3209" y="6447"/>
                  <a:pt x="3525" y="7244"/>
                </a:cubicBezTo>
                <a:cubicBezTo>
                  <a:pt x="3776" y="7876"/>
                  <a:pt x="4050" y="8185"/>
                  <a:pt x="4362" y="8185"/>
                </a:cubicBezTo>
                <a:cubicBezTo>
                  <a:pt x="4643" y="8185"/>
                  <a:pt x="4444" y="8311"/>
                  <a:pt x="3771" y="8561"/>
                </a:cubicBezTo>
                <a:cubicBezTo>
                  <a:pt x="2987" y="8852"/>
                  <a:pt x="2645" y="9096"/>
                  <a:pt x="2645" y="9364"/>
                </a:cubicBezTo>
                <a:cubicBezTo>
                  <a:pt x="2645" y="9534"/>
                  <a:pt x="2624" y="9539"/>
                  <a:pt x="2115" y="9495"/>
                </a:cubicBezTo>
                <a:cubicBezTo>
                  <a:pt x="1470" y="9441"/>
                  <a:pt x="862" y="9563"/>
                  <a:pt x="670" y="9787"/>
                </a:cubicBezTo>
                <a:cubicBezTo>
                  <a:pt x="492" y="9995"/>
                  <a:pt x="487" y="10465"/>
                  <a:pt x="662" y="10742"/>
                </a:cubicBezTo>
                <a:cubicBezTo>
                  <a:pt x="767" y="10909"/>
                  <a:pt x="1025" y="11035"/>
                  <a:pt x="1868" y="11331"/>
                </a:cubicBezTo>
                <a:cubicBezTo>
                  <a:pt x="2459" y="11539"/>
                  <a:pt x="3015" y="11760"/>
                  <a:pt x="3104" y="11822"/>
                </a:cubicBezTo>
                <a:cubicBezTo>
                  <a:pt x="3236" y="11915"/>
                  <a:pt x="3617" y="12794"/>
                  <a:pt x="4029" y="13954"/>
                </a:cubicBezTo>
                <a:cubicBezTo>
                  <a:pt x="4178" y="14372"/>
                  <a:pt x="4493" y="15758"/>
                  <a:pt x="4628" y="16591"/>
                </a:cubicBezTo>
                <a:cubicBezTo>
                  <a:pt x="4707" y="17075"/>
                  <a:pt x="4763" y="18027"/>
                  <a:pt x="4763" y="18899"/>
                </a:cubicBezTo>
                <a:lnTo>
                  <a:pt x="4763" y="20383"/>
                </a:lnTo>
                <a:lnTo>
                  <a:pt x="3751" y="20542"/>
                </a:lnTo>
                <a:cubicBezTo>
                  <a:pt x="2653" y="20715"/>
                  <a:pt x="1861" y="20954"/>
                  <a:pt x="1774" y="21139"/>
                </a:cubicBezTo>
                <a:cubicBezTo>
                  <a:pt x="1744" y="21203"/>
                  <a:pt x="1793" y="21324"/>
                  <a:pt x="1883" y="21406"/>
                </a:cubicBezTo>
                <a:cubicBezTo>
                  <a:pt x="2039" y="21550"/>
                  <a:pt x="2141" y="21554"/>
                  <a:pt x="4256" y="21524"/>
                </a:cubicBezTo>
                <a:cubicBezTo>
                  <a:pt x="5471" y="21506"/>
                  <a:pt x="6902" y="21513"/>
                  <a:pt x="7434" y="21538"/>
                </a:cubicBezTo>
                <a:cubicBezTo>
                  <a:pt x="8329" y="21580"/>
                  <a:pt x="8880" y="21600"/>
                  <a:pt x="9243" y="21594"/>
                </a:cubicBezTo>
                <a:cubicBezTo>
                  <a:pt x="9605" y="21589"/>
                  <a:pt x="9777" y="21557"/>
                  <a:pt x="9916" y="21498"/>
                </a:cubicBezTo>
                <a:cubicBezTo>
                  <a:pt x="10076" y="21430"/>
                  <a:pt x="10293" y="21405"/>
                  <a:pt x="10458" y="21432"/>
                </a:cubicBezTo>
                <a:cubicBezTo>
                  <a:pt x="10799" y="21488"/>
                  <a:pt x="11392" y="21334"/>
                  <a:pt x="11392" y="21190"/>
                </a:cubicBezTo>
                <a:cubicBezTo>
                  <a:pt x="11392" y="21109"/>
                  <a:pt x="11534" y="21082"/>
                  <a:pt x="11982" y="21082"/>
                </a:cubicBezTo>
                <a:cubicBezTo>
                  <a:pt x="12758" y="21082"/>
                  <a:pt x="14320" y="20822"/>
                  <a:pt x="14613" y="20643"/>
                </a:cubicBezTo>
                <a:cubicBezTo>
                  <a:pt x="14929" y="20451"/>
                  <a:pt x="14939" y="20285"/>
                  <a:pt x="14665" y="19777"/>
                </a:cubicBezTo>
                <a:lnTo>
                  <a:pt x="14430" y="19343"/>
                </a:lnTo>
                <a:lnTo>
                  <a:pt x="14430" y="16248"/>
                </a:lnTo>
                <a:cubicBezTo>
                  <a:pt x="14430" y="12642"/>
                  <a:pt x="14347" y="11935"/>
                  <a:pt x="13782" y="10733"/>
                </a:cubicBezTo>
                <a:cubicBezTo>
                  <a:pt x="13624" y="10395"/>
                  <a:pt x="13512" y="10014"/>
                  <a:pt x="13516" y="9826"/>
                </a:cubicBezTo>
                <a:lnTo>
                  <a:pt x="13522" y="9505"/>
                </a:lnTo>
                <a:lnTo>
                  <a:pt x="13653" y="9730"/>
                </a:lnTo>
                <a:cubicBezTo>
                  <a:pt x="13725" y="9855"/>
                  <a:pt x="13885" y="10143"/>
                  <a:pt x="14009" y="10371"/>
                </a:cubicBezTo>
                <a:cubicBezTo>
                  <a:pt x="14256" y="10828"/>
                  <a:pt x="14503" y="11040"/>
                  <a:pt x="15261" y="11447"/>
                </a:cubicBezTo>
                <a:cubicBezTo>
                  <a:pt x="15540" y="11596"/>
                  <a:pt x="15953" y="11894"/>
                  <a:pt x="16181" y="12109"/>
                </a:cubicBezTo>
                <a:cubicBezTo>
                  <a:pt x="16644" y="12546"/>
                  <a:pt x="17535" y="13147"/>
                  <a:pt x="18021" y="13351"/>
                </a:cubicBezTo>
                <a:cubicBezTo>
                  <a:pt x="18599" y="13593"/>
                  <a:pt x="19283" y="13684"/>
                  <a:pt x="19901" y="13600"/>
                </a:cubicBezTo>
                <a:cubicBezTo>
                  <a:pt x="20669" y="13494"/>
                  <a:pt x="20835" y="13417"/>
                  <a:pt x="21154" y="13010"/>
                </a:cubicBezTo>
                <a:cubicBezTo>
                  <a:pt x="21486" y="12586"/>
                  <a:pt x="21534" y="12042"/>
                  <a:pt x="21260" y="11817"/>
                </a:cubicBezTo>
                <a:cubicBezTo>
                  <a:pt x="21032" y="11631"/>
                  <a:pt x="19548" y="10900"/>
                  <a:pt x="19391" y="10897"/>
                </a:cubicBezTo>
                <a:cubicBezTo>
                  <a:pt x="19202" y="10893"/>
                  <a:pt x="19557" y="10688"/>
                  <a:pt x="20099" y="10489"/>
                </a:cubicBezTo>
                <a:cubicBezTo>
                  <a:pt x="20444" y="10361"/>
                  <a:pt x="20607" y="10247"/>
                  <a:pt x="20721" y="10049"/>
                </a:cubicBezTo>
                <a:cubicBezTo>
                  <a:pt x="20914" y="9715"/>
                  <a:pt x="20920" y="9437"/>
                  <a:pt x="20732" y="9284"/>
                </a:cubicBezTo>
                <a:cubicBezTo>
                  <a:pt x="20532" y="9120"/>
                  <a:pt x="20298" y="9134"/>
                  <a:pt x="19789" y="9345"/>
                </a:cubicBezTo>
                <a:cubicBezTo>
                  <a:pt x="19550" y="9445"/>
                  <a:pt x="19184" y="9564"/>
                  <a:pt x="18975" y="9610"/>
                </a:cubicBezTo>
                <a:cubicBezTo>
                  <a:pt x="18767" y="9656"/>
                  <a:pt x="18280" y="9862"/>
                  <a:pt x="17895" y="10068"/>
                </a:cubicBezTo>
                <a:cubicBezTo>
                  <a:pt x="17509" y="10275"/>
                  <a:pt x="17135" y="10425"/>
                  <a:pt x="17061" y="10402"/>
                </a:cubicBezTo>
                <a:cubicBezTo>
                  <a:pt x="16846" y="10334"/>
                  <a:pt x="16215" y="9619"/>
                  <a:pt x="15831" y="9009"/>
                </a:cubicBezTo>
                <a:cubicBezTo>
                  <a:pt x="15157" y="7937"/>
                  <a:pt x="14769" y="7410"/>
                  <a:pt x="14479" y="7176"/>
                </a:cubicBezTo>
                <a:cubicBezTo>
                  <a:pt x="14215" y="6962"/>
                  <a:pt x="13461" y="6611"/>
                  <a:pt x="13014" y="6492"/>
                </a:cubicBezTo>
                <a:cubicBezTo>
                  <a:pt x="12874" y="6455"/>
                  <a:pt x="12945" y="6392"/>
                  <a:pt x="13384" y="6159"/>
                </a:cubicBezTo>
                <a:cubicBezTo>
                  <a:pt x="15049" y="5274"/>
                  <a:pt x="15824" y="3610"/>
                  <a:pt x="15224" y="2217"/>
                </a:cubicBezTo>
                <a:cubicBezTo>
                  <a:pt x="14833" y="1310"/>
                  <a:pt x="14147" y="659"/>
                  <a:pt x="13149" y="249"/>
                </a:cubicBezTo>
                <a:cubicBezTo>
                  <a:pt x="12573" y="13"/>
                  <a:pt x="12491" y="1"/>
                  <a:pt x="11530" y="0"/>
                </a:cubicBezTo>
                <a:close/>
                <a:moveTo>
                  <a:pt x="5267" y="8573"/>
                </a:moveTo>
                <a:cubicBezTo>
                  <a:pt x="5409" y="8572"/>
                  <a:pt x="5581" y="8578"/>
                  <a:pt x="5806" y="8584"/>
                </a:cubicBezTo>
                <a:cubicBezTo>
                  <a:pt x="6414" y="8602"/>
                  <a:pt x="6745" y="8643"/>
                  <a:pt x="6769" y="8702"/>
                </a:cubicBezTo>
                <a:cubicBezTo>
                  <a:pt x="6789" y="8751"/>
                  <a:pt x="6864" y="8838"/>
                  <a:pt x="6935" y="8897"/>
                </a:cubicBezTo>
                <a:cubicBezTo>
                  <a:pt x="7127" y="9054"/>
                  <a:pt x="7094" y="9208"/>
                  <a:pt x="6838" y="9345"/>
                </a:cubicBezTo>
                <a:cubicBezTo>
                  <a:pt x="6649" y="9446"/>
                  <a:pt x="6316" y="9467"/>
                  <a:pt x="4858" y="9467"/>
                </a:cubicBezTo>
                <a:cubicBezTo>
                  <a:pt x="3894" y="9467"/>
                  <a:pt x="3107" y="9439"/>
                  <a:pt x="3107" y="9404"/>
                </a:cubicBezTo>
                <a:cubicBezTo>
                  <a:pt x="3107" y="9279"/>
                  <a:pt x="3443" y="9092"/>
                  <a:pt x="4155" y="8826"/>
                </a:cubicBezTo>
                <a:cubicBezTo>
                  <a:pt x="4682" y="8630"/>
                  <a:pt x="4842" y="8576"/>
                  <a:pt x="5267" y="8573"/>
                </a:cubicBezTo>
                <a:close/>
                <a:moveTo>
                  <a:pt x="11025" y="14219"/>
                </a:moveTo>
                <a:cubicBezTo>
                  <a:pt x="11160" y="14219"/>
                  <a:pt x="11371" y="16121"/>
                  <a:pt x="11455" y="18117"/>
                </a:cubicBezTo>
                <a:lnTo>
                  <a:pt x="11507" y="19340"/>
                </a:lnTo>
                <a:lnTo>
                  <a:pt x="11183" y="19589"/>
                </a:lnTo>
                <a:cubicBezTo>
                  <a:pt x="10777" y="19903"/>
                  <a:pt x="10656" y="20097"/>
                  <a:pt x="10656" y="20437"/>
                </a:cubicBezTo>
                <a:cubicBezTo>
                  <a:pt x="10656" y="20668"/>
                  <a:pt x="10628" y="20704"/>
                  <a:pt x="10449" y="20695"/>
                </a:cubicBezTo>
                <a:cubicBezTo>
                  <a:pt x="9840" y="20665"/>
                  <a:pt x="9875" y="20746"/>
                  <a:pt x="9844" y="19361"/>
                </a:cubicBezTo>
                <a:cubicBezTo>
                  <a:pt x="9827" y="18566"/>
                  <a:pt x="9873" y="17652"/>
                  <a:pt x="9968" y="16894"/>
                </a:cubicBezTo>
                <a:cubicBezTo>
                  <a:pt x="10112" y="15738"/>
                  <a:pt x="10138" y="15660"/>
                  <a:pt x="10541" y="14954"/>
                </a:cubicBezTo>
                <a:cubicBezTo>
                  <a:pt x="10772" y="14550"/>
                  <a:pt x="10989" y="14219"/>
                  <a:pt x="11025" y="14219"/>
                </a:cubicBezTo>
                <a:close/>
              </a:path>
            </a:pathLst>
          </a:custGeom>
          <a:ln w="38100">
            <a:miter lim="400000"/>
          </a:ln>
        </p:spPr>
      </p:pic>
      <p:sp>
        <p:nvSpPr>
          <p:cNvPr id="138" name="By : Isha Rawat"/>
          <p:cNvSpPr txBox="1"/>
          <p:nvPr/>
        </p:nvSpPr>
        <p:spPr>
          <a:xfrm>
            <a:off x="8621254" y="7515710"/>
            <a:ext cx="3896309" cy="708862"/>
          </a:xfrm>
          <a:prstGeom prst="rect">
            <a:avLst/>
          </a:prstGeom>
          <a:ln w="3175">
            <a:miter lim="400000"/>
          </a:ln>
          <a:extLst>
            <a:ext uri="{C572A759-6A51-4108-AA02-DFA0A04FC94B}">
              <ma14:wrappingTextBoxFlag xmlns:ma14="http://schemas.microsoft.com/office/mac/drawingml/2011/main" val="1"/>
            </a:ext>
          </a:extLst>
        </p:spPr>
        <p:txBody>
          <a:bodyPr wrap="none" lIns="27093" tIns="27093" rIns="27093" bIns="27093" anchor="ctr">
            <a:spAutoFit/>
          </a:bodyPr>
          <a:lstStyle/>
          <a:p>
            <a:pPr lvl="2"/>
            <a:r>
              <a:t>By : Isha Rawat</a:t>
            </a:r>
          </a:p>
        </p:txBody>
      </p:sp>
      <p:sp>
        <p:nvSpPr>
          <p:cNvPr id="139" name="Presentation about:"/>
          <p:cNvSpPr txBox="1"/>
          <p:nvPr>
            <p:ph type="ctrTitle"/>
          </p:nvPr>
        </p:nvSpPr>
        <p:spPr>
          <a:xfrm>
            <a:off x="1032376" y="1057117"/>
            <a:ext cx="9389784" cy="1354579"/>
          </a:xfrm>
          <a:prstGeom prst="rect">
            <a:avLst/>
          </a:prstGeom>
          <a:effectLst>
            <a:reflection blurRad="0" stA="0" stPos="0" endA="0" endPos="40000" dist="0" dir="5400000" fadeDir="5400000" sx="100000" sy="-100000" kx="0" ky="0" algn="bl" rotWithShape="0"/>
          </a:effectLst>
        </p:spPr>
        <p:txBody>
          <a:bodyPr/>
          <a:lstStyle>
            <a:lvl1pPr>
              <a:defRPr sz="6000" u="sng">
                <a:solidFill>
                  <a:schemeClr val="accent5"/>
                </a:solidFill>
              </a:defRPr>
            </a:lvl1pPr>
          </a:lstStyle>
          <a:p>
            <a:pPr/>
            <a:r>
              <a:t>Presentation about:</a:t>
            </a:r>
          </a:p>
        </p:txBody>
      </p:sp>
      <p:sp>
        <p:nvSpPr>
          <p:cNvPr id="140" name="1. My learning experience on project1.…"/>
          <p:cNvSpPr txBox="1"/>
          <p:nvPr>
            <p:ph type="subTitle" sz="half" idx="1"/>
          </p:nvPr>
        </p:nvSpPr>
        <p:spPr>
          <a:xfrm>
            <a:off x="929321" y="3091458"/>
            <a:ext cx="8433698" cy="4502297"/>
          </a:xfrm>
          <a:prstGeom prst="rect">
            <a:avLst/>
          </a:prstGeom>
          <a:effectLst>
            <a:outerShdw sx="100000" sy="100000" kx="0" ky="0" algn="b" rotWithShape="0" blurRad="203200" dist="50800" dir="0">
              <a:srgbClr val="FDFDFD">
                <a:alpha val="75000"/>
              </a:srgbClr>
            </a:outerShdw>
          </a:effectLst>
        </p:spPr>
        <p:txBody>
          <a:bodyPr lIns="101600" tIns="101600" rIns="101600" bIns="101600"/>
          <a:lstStyle/>
          <a:p>
            <a:pPr algn="l" defTabSz="184234">
              <a:defRPr sz="3600">
                <a:solidFill>
                  <a:srgbClr val="F1F1F1"/>
                </a:solidFill>
              </a:defRPr>
            </a:pPr>
            <a:r>
              <a:t>1. My learning experience on project1.</a:t>
            </a:r>
          </a:p>
          <a:p>
            <a:pPr algn="l" defTabSz="184234">
              <a:defRPr sz="3600">
                <a:solidFill>
                  <a:srgbClr val="F1F1F1"/>
                </a:solidFill>
              </a:defRPr>
            </a:pPr>
          </a:p>
          <a:p>
            <a:pPr algn="l" defTabSz="184234">
              <a:defRPr sz="3600">
                <a:solidFill>
                  <a:srgbClr val="F1F1F1"/>
                </a:solidFill>
              </a:defRPr>
            </a:pPr>
            <a:r>
              <a:t>2. Presentation on Project2 : Data acquisition and data wrangling in python.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My learning from this project"/>
          <p:cNvSpPr txBox="1"/>
          <p:nvPr>
            <p:ph type="title"/>
          </p:nvPr>
        </p:nvSpPr>
        <p:spPr>
          <a:xfrm>
            <a:off x="781512" y="1070271"/>
            <a:ext cx="11108268" cy="1903307"/>
          </a:xfrm>
          <a:prstGeom prst="rect">
            <a:avLst/>
          </a:prstGeom>
        </p:spPr>
        <p:txBody>
          <a:bodyPr/>
          <a:lstStyle/>
          <a:p>
            <a:pPr lvl="1">
              <a:defRPr sz="5100" u="sng">
                <a:solidFill>
                  <a:schemeClr val="accent5"/>
                </a:solidFill>
              </a:defRPr>
            </a:pPr>
            <a:r>
              <a:t>My learning from this project</a:t>
            </a:r>
          </a:p>
        </p:txBody>
      </p:sp>
      <p:pic>
        <p:nvPicPr>
          <p:cNvPr id="174" name="xcxc.jpeg" descr="xcxc.jpeg"/>
          <p:cNvPicPr>
            <a:picLocks noChangeAspect="1"/>
          </p:cNvPicPr>
          <p:nvPr/>
        </p:nvPicPr>
        <p:blipFill>
          <a:blip r:embed="rId2">
            <a:extLst/>
          </a:blip>
          <a:srcRect l="7602" t="5217" r="7802" b="18546"/>
          <a:stretch>
            <a:fillRect/>
          </a:stretch>
        </p:blipFill>
        <p:spPr>
          <a:xfrm>
            <a:off x="1019805" y="3437474"/>
            <a:ext cx="10631683" cy="5389414"/>
          </a:xfrm>
          <a:custGeom>
            <a:avLst/>
            <a:gdLst/>
            <a:ahLst/>
            <a:cxnLst>
              <a:cxn ang="0">
                <a:pos x="wd2" y="hd2"/>
              </a:cxn>
              <a:cxn ang="5400000">
                <a:pos x="wd2" y="hd2"/>
              </a:cxn>
              <a:cxn ang="10800000">
                <a:pos x="wd2" y="hd2"/>
              </a:cxn>
              <a:cxn ang="16200000">
                <a:pos x="wd2" y="hd2"/>
              </a:cxn>
            </a:cxnLst>
            <a:rect l="0" t="0" r="r" b="b"/>
            <a:pathLst>
              <a:path w="21592" h="21588" fill="norm" stroke="1" extrusionOk="0">
                <a:moveTo>
                  <a:pt x="11904" y="3"/>
                </a:moveTo>
                <a:lnTo>
                  <a:pt x="7088" y="14"/>
                </a:lnTo>
                <a:lnTo>
                  <a:pt x="7026" y="102"/>
                </a:lnTo>
                <a:lnTo>
                  <a:pt x="6963" y="189"/>
                </a:lnTo>
                <a:lnTo>
                  <a:pt x="6963" y="2470"/>
                </a:lnTo>
                <a:cubicBezTo>
                  <a:pt x="6963" y="3856"/>
                  <a:pt x="6956" y="4753"/>
                  <a:pt x="6945" y="4753"/>
                </a:cubicBezTo>
                <a:cubicBezTo>
                  <a:pt x="6935" y="4753"/>
                  <a:pt x="6922" y="4786"/>
                  <a:pt x="6915" y="4828"/>
                </a:cubicBezTo>
                <a:cubicBezTo>
                  <a:pt x="6901" y="4917"/>
                  <a:pt x="6859" y="4924"/>
                  <a:pt x="6786" y="4849"/>
                </a:cubicBezTo>
                <a:cubicBezTo>
                  <a:pt x="6725" y="4786"/>
                  <a:pt x="6330" y="4561"/>
                  <a:pt x="6245" y="4540"/>
                </a:cubicBezTo>
                <a:cubicBezTo>
                  <a:pt x="5714" y="4412"/>
                  <a:pt x="5727" y="4414"/>
                  <a:pt x="5465" y="4472"/>
                </a:cubicBezTo>
                <a:cubicBezTo>
                  <a:pt x="5045" y="4565"/>
                  <a:pt x="4889" y="4630"/>
                  <a:pt x="4657" y="4809"/>
                </a:cubicBezTo>
                <a:cubicBezTo>
                  <a:pt x="4563" y="4882"/>
                  <a:pt x="4479" y="4942"/>
                  <a:pt x="4470" y="4942"/>
                </a:cubicBezTo>
                <a:cubicBezTo>
                  <a:pt x="4462" y="4942"/>
                  <a:pt x="4454" y="4693"/>
                  <a:pt x="4454" y="4391"/>
                </a:cubicBezTo>
                <a:cubicBezTo>
                  <a:pt x="4454" y="4000"/>
                  <a:pt x="4448" y="3827"/>
                  <a:pt x="4431" y="3795"/>
                </a:cubicBezTo>
                <a:cubicBezTo>
                  <a:pt x="4359" y="3657"/>
                  <a:pt x="4342" y="3657"/>
                  <a:pt x="2223" y="3667"/>
                </a:cubicBezTo>
                <a:cubicBezTo>
                  <a:pt x="280" y="3677"/>
                  <a:pt x="151" y="3681"/>
                  <a:pt x="103" y="3744"/>
                </a:cubicBezTo>
                <a:lnTo>
                  <a:pt x="51" y="3811"/>
                </a:lnTo>
                <a:lnTo>
                  <a:pt x="51" y="11006"/>
                </a:lnTo>
                <a:cubicBezTo>
                  <a:pt x="51" y="17501"/>
                  <a:pt x="48" y="18214"/>
                  <a:pt x="20" y="18328"/>
                </a:cubicBezTo>
                <a:cubicBezTo>
                  <a:pt x="-8" y="18446"/>
                  <a:pt x="-8" y="18461"/>
                  <a:pt x="25" y="18548"/>
                </a:cubicBezTo>
                <a:cubicBezTo>
                  <a:pt x="60" y="18639"/>
                  <a:pt x="165" y="18787"/>
                  <a:pt x="165" y="18743"/>
                </a:cubicBezTo>
                <a:cubicBezTo>
                  <a:pt x="165" y="18711"/>
                  <a:pt x="287" y="18840"/>
                  <a:pt x="304" y="18889"/>
                </a:cubicBezTo>
                <a:cubicBezTo>
                  <a:pt x="312" y="18912"/>
                  <a:pt x="318" y="18917"/>
                  <a:pt x="319" y="18900"/>
                </a:cubicBezTo>
                <a:cubicBezTo>
                  <a:pt x="319" y="18884"/>
                  <a:pt x="338" y="18897"/>
                  <a:pt x="361" y="18929"/>
                </a:cubicBezTo>
                <a:cubicBezTo>
                  <a:pt x="385" y="18961"/>
                  <a:pt x="429" y="18988"/>
                  <a:pt x="459" y="18988"/>
                </a:cubicBezTo>
                <a:cubicBezTo>
                  <a:pt x="528" y="18988"/>
                  <a:pt x="585" y="19118"/>
                  <a:pt x="586" y="19277"/>
                </a:cubicBezTo>
                <a:cubicBezTo>
                  <a:pt x="587" y="19343"/>
                  <a:pt x="593" y="19402"/>
                  <a:pt x="601" y="19409"/>
                </a:cubicBezTo>
                <a:cubicBezTo>
                  <a:pt x="610" y="19416"/>
                  <a:pt x="640" y="19514"/>
                  <a:pt x="668" y="19629"/>
                </a:cubicBezTo>
                <a:cubicBezTo>
                  <a:pt x="720" y="19837"/>
                  <a:pt x="849" y="20131"/>
                  <a:pt x="932" y="20228"/>
                </a:cubicBezTo>
                <a:cubicBezTo>
                  <a:pt x="1063" y="20381"/>
                  <a:pt x="1143" y="20459"/>
                  <a:pt x="1192" y="20484"/>
                </a:cubicBezTo>
                <a:cubicBezTo>
                  <a:pt x="1223" y="20499"/>
                  <a:pt x="1506" y="20517"/>
                  <a:pt x="1822" y="20524"/>
                </a:cubicBezTo>
                <a:cubicBezTo>
                  <a:pt x="2204" y="20531"/>
                  <a:pt x="2410" y="20551"/>
                  <a:pt x="2438" y="20579"/>
                </a:cubicBezTo>
                <a:cubicBezTo>
                  <a:pt x="2477" y="20619"/>
                  <a:pt x="2482" y="20653"/>
                  <a:pt x="2487" y="20999"/>
                </a:cubicBezTo>
                <a:cubicBezTo>
                  <a:pt x="2492" y="21354"/>
                  <a:pt x="2495" y="21381"/>
                  <a:pt x="2541" y="21449"/>
                </a:cubicBezTo>
                <a:cubicBezTo>
                  <a:pt x="2568" y="21489"/>
                  <a:pt x="2620" y="21530"/>
                  <a:pt x="2656" y="21541"/>
                </a:cubicBezTo>
                <a:cubicBezTo>
                  <a:pt x="2692" y="21552"/>
                  <a:pt x="2724" y="21565"/>
                  <a:pt x="2725" y="21568"/>
                </a:cubicBezTo>
                <a:cubicBezTo>
                  <a:pt x="2741" y="21597"/>
                  <a:pt x="10120" y="21552"/>
                  <a:pt x="10218" y="21522"/>
                </a:cubicBezTo>
                <a:cubicBezTo>
                  <a:pt x="10383" y="21472"/>
                  <a:pt x="12682" y="21467"/>
                  <a:pt x="13358" y="21516"/>
                </a:cubicBezTo>
                <a:cubicBezTo>
                  <a:pt x="13799" y="21547"/>
                  <a:pt x="15833" y="21564"/>
                  <a:pt x="16815" y="21544"/>
                </a:cubicBezTo>
                <a:cubicBezTo>
                  <a:pt x="16962" y="21541"/>
                  <a:pt x="18057" y="21551"/>
                  <a:pt x="19247" y="21565"/>
                </a:cubicBezTo>
                <a:lnTo>
                  <a:pt x="21411" y="21589"/>
                </a:lnTo>
                <a:lnTo>
                  <a:pt x="21497" y="21506"/>
                </a:lnTo>
                <a:lnTo>
                  <a:pt x="21582" y="21422"/>
                </a:lnTo>
                <a:lnTo>
                  <a:pt x="21587" y="18123"/>
                </a:lnTo>
                <a:lnTo>
                  <a:pt x="21592" y="14824"/>
                </a:lnTo>
                <a:lnTo>
                  <a:pt x="21551" y="14753"/>
                </a:lnTo>
                <a:cubicBezTo>
                  <a:pt x="21528" y="14714"/>
                  <a:pt x="21494" y="14681"/>
                  <a:pt x="21474" y="14678"/>
                </a:cubicBezTo>
                <a:cubicBezTo>
                  <a:pt x="21455" y="14675"/>
                  <a:pt x="21430" y="14669"/>
                  <a:pt x="21420" y="14664"/>
                </a:cubicBezTo>
                <a:cubicBezTo>
                  <a:pt x="21409" y="14659"/>
                  <a:pt x="21387" y="14652"/>
                  <a:pt x="21372" y="14649"/>
                </a:cubicBezTo>
                <a:cubicBezTo>
                  <a:pt x="21351" y="14646"/>
                  <a:pt x="21347" y="14615"/>
                  <a:pt x="21356" y="14522"/>
                </a:cubicBezTo>
                <a:cubicBezTo>
                  <a:pt x="21362" y="14455"/>
                  <a:pt x="21375" y="14383"/>
                  <a:pt x="21384" y="14363"/>
                </a:cubicBezTo>
                <a:cubicBezTo>
                  <a:pt x="21407" y="14313"/>
                  <a:pt x="21405" y="13862"/>
                  <a:pt x="21382" y="13834"/>
                </a:cubicBezTo>
                <a:cubicBezTo>
                  <a:pt x="21371" y="13821"/>
                  <a:pt x="21362" y="13718"/>
                  <a:pt x="21362" y="13607"/>
                </a:cubicBezTo>
                <a:cubicBezTo>
                  <a:pt x="21362" y="13477"/>
                  <a:pt x="21352" y="13384"/>
                  <a:pt x="21333" y="13347"/>
                </a:cubicBezTo>
                <a:cubicBezTo>
                  <a:pt x="21317" y="13316"/>
                  <a:pt x="21305" y="13253"/>
                  <a:pt x="21304" y="13204"/>
                </a:cubicBezTo>
                <a:cubicBezTo>
                  <a:pt x="21304" y="13156"/>
                  <a:pt x="21291" y="13083"/>
                  <a:pt x="21275" y="13042"/>
                </a:cubicBezTo>
                <a:cubicBezTo>
                  <a:pt x="21238" y="12946"/>
                  <a:pt x="21238" y="12606"/>
                  <a:pt x="21275" y="12510"/>
                </a:cubicBezTo>
                <a:cubicBezTo>
                  <a:pt x="21291" y="12468"/>
                  <a:pt x="21304" y="12353"/>
                  <a:pt x="21304" y="12244"/>
                </a:cubicBezTo>
                <a:cubicBezTo>
                  <a:pt x="21305" y="12138"/>
                  <a:pt x="21319" y="11997"/>
                  <a:pt x="21336" y="11929"/>
                </a:cubicBezTo>
                <a:cubicBezTo>
                  <a:pt x="21370" y="11795"/>
                  <a:pt x="21363" y="11467"/>
                  <a:pt x="21326" y="11443"/>
                </a:cubicBezTo>
                <a:cubicBezTo>
                  <a:pt x="21300" y="11426"/>
                  <a:pt x="21298" y="11286"/>
                  <a:pt x="21324" y="11286"/>
                </a:cubicBezTo>
                <a:cubicBezTo>
                  <a:pt x="21334" y="11286"/>
                  <a:pt x="21343" y="11242"/>
                  <a:pt x="21343" y="11190"/>
                </a:cubicBezTo>
                <a:cubicBezTo>
                  <a:pt x="21343" y="11138"/>
                  <a:pt x="21334" y="11096"/>
                  <a:pt x="21324" y="11096"/>
                </a:cubicBezTo>
                <a:cubicBezTo>
                  <a:pt x="21313" y="11096"/>
                  <a:pt x="21305" y="11021"/>
                  <a:pt x="21305" y="10929"/>
                </a:cubicBezTo>
                <a:cubicBezTo>
                  <a:pt x="21305" y="10837"/>
                  <a:pt x="21294" y="10738"/>
                  <a:pt x="21281" y="10710"/>
                </a:cubicBezTo>
                <a:cubicBezTo>
                  <a:pt x="21222" y="10584"/>
                  <a:pt x="21180" y="10323"/>
                  <a:pt x="21224" y="10351"/>
                </a:cubicBezTo>
                <a:cubicBezTo>
                  <a:pt x="21271" y="10381"/>
                  <a:pt x="21458" y="9943"/>
                  <a:pt x="21458" y="9802"/>
                </a:cubicBezTo>
                <a:cubicBezTo>
                  <a:pt x="21458" y="9751"/>
                  <a:pt x="21471" y="9687"/>
                  <a:pt x="21486" y="9661"/>
                </a:cubicBezTo>
                <a:cubicBezTo>
                  <a:pt x="21509" y="9623"/>
                  <a:pt x="21515" y="9510"/>
                  <a:pt x="21515" y="9088"/>
                </a:cubicBezTo>
                <a:cubicBezTo>
                  <a:pt x="21515" y="8793"/>
                  <a:pt x="21507" y="8529"/>
                  <a:pt x="21495" y="8488"/>
                </a:cubicBezTo>
                <a:cubicBezTo>
                  <a:pt x="21480" y="8430"/>
                  <a:pt x="21484" y="8390"/>
                  <a:pt x="21515" y="8305"/>
                </a:cubicBezTo>
                <a:cubicBezTo>
                  <a:pt x="21536" y="8245"/>
                  <a:pt x="21554" y="8161"/>
                  <a:pt x="21554" y="8119"/>
                </a:cubicBezTo>
                <a:cubicBezTo>
                  <a:pt x="21554" y="8076"/>
                  <a:pt x="21562" y="8031"/>
                  <a:pt x="21573" y="8019"/>
                </a:cubicBezTo>
                <a:cubicBezTo>
                  <a:pt x="21583" y="8006"/>
                  <a:pt x="21592" y="7861"/>
                  <a:pt x="21592" y="7696"/>
                </a:cubicBezTo>
                <a:cubicBezTo>
                  <a:pt x="21592" y="7521"/>
                  <a:pt x="21584" y="7395"/>
                  <a:pt x="21573" y="7395"/>
                </a:cubicBezTo>
                <a:cubicBezTo>
                  <a:pt x="21562" y="7395"/>
                  <a:pt x="21554" y="7352"/>
                  <a:pt x="21554" y="7297"/>
                </a:cubicBezTo>
                <a:cubicBezTo>
                  <a:pt x="21554" y="7239"/>
                  <a:pt x="21533" y="7160"/>
                  <a:pt x="21506" y="7109"/>
                </a:cubicBezTo>
                <a:cubicBezTo>
                  <a:pt x="21479" y="7061"/>
                  <a:pt x="21458" y="6991"/>
                  <a:pt x="21457" y="6953"/>
                </a:cubicBezTo>
                <a:cubicBezTo>
                  <a:pt x="21457" y="6916"/>
                  <a:pt x="21444" y="6854"/>
                  <a:pt x="21428" y="6814"/>
                </a:cubicBezTo>
                <a:cubicBezTo>
                  <a:pt x="21413" y="6773"/>
                  <a:pt x="21401" y="6660"/>
                  <a:pt x="21401" y="6561"/>
                </a:cubicBezTo>
                <a:cubicBezTo>
                  <a:pt x="21401" y="6462"/>
                  <a:pt x="21392" y="6370"/>
                  <a:pt x="21382" y="6357"/>
                </a:cubicBezTo>
                <a:cubicBezTo>
                  <a:pt x="21371" y="6344"/>
                  <a:pt x="21362" y="6294"/>
                  <a:pt x="21362" y="6244"/>
                </a:cubicBezTo>
                <a:cubicBezTo>
                  <a:pt x="21362" y="6195"/>
                  <a:pt x="21349" y="6129"/>
                  <a:pt x="21333" y="6098"/>
                </a:cubicBezTo>
                <a:cubicBezTo>
                  <a:pt x="21317" y="6067"/>
                  <a:pt x="21305" y="6015"/>
                  <a:pt x="21305" y="5982"/>
                </a:cubicBezTo>
                <a:cubicBezTo>
                  <a:pt x="21305" y="5949"/>
                  <a:pt x="21283" y="5855"/>
                  <a:pt x="21257" y="5772"/>
                </a:cubicBezTo>
                <a:cubicBezTo>
                  <a:pt x="21230" y="5690"/>
                  <a:pt x="21209" y="5594"/>
                  <a:pt x="21209" y="5559"/>
                </a:cubicBezTo>
                <a:cubicBezTo>
                  <a:pt x="21209" y="5492"/>
                  <a:pt x="21171" y="5381"/>
                  <a:pt x="21000" y="4961"/>
                </a:cubicBezTo>
                <a:cubicBezTo>
                  <a:pt x="20874" y="4651"/>
                  <a:pt x="20816" y="4533"/>
                  <a:pt x="20728" y="4411"/>
                </a:cubicBezTo>
                <a:cubicBezTo>
                  <a:pt x="20692" y="4362"/>
                  <a:pt x="20648" y="4284"/>
                  <a:pt x="20630" y="4240"/>
                </a:cubicBezTo>
                <a:cubicBezTo>
                  <a:pt x="20612" y="4195"/>
                  <a:pt x="20569" y="4137"/>
                  <a:pt x="20534" y="4109"/>
                </a:cubicBezTo>
                <a:cubicBezTo>
                  <a:pt x="20500" y="4082"/>
                  <a:pt x="20467" y="4049"/>
                  <a:pt x="20462" y="4038"/>
                </a:cubicBezTo>
                <a:cubicBezTo>
                  <a:pt x="20457" y="4026"/>
                  <a:pt x="20427" y="3991"/>
                  <a:pt x="20395" y="3960"/>
                </a:cubicBezTo>
                <a:cubicBezTo>
                  <a:pt x="20363" y="3929"/>
                  <a:pt x="20317" y="3874"/>
                  <a:pt x="20290" y="3838"/>
                </a:cubicBezTo>
                <a:cubicBezTo>
                  <a:pt x="20244" y="3773"/>
                  <a:pt x="19926" y="3536"/>
                  <a:pt x="19926" y="3566"/>
                </a:cubicBezTo>
                <a:cubicBezTo>
                  <a:pt x="19926" y="3574"/>
                  <a:pt x="19903" y="3562"/>
                  <a:pt x="19874" y="3540"/>
                </a:cubicBezTo>
                <a:cubicBezTo>
                  <a:pt x="19740" y="3438"/>
                  <a:pt x="19368" y="3376"/>
                  <a:pt x="18901" y="3378"/>
                </a:cubicBezTo>
                <a:cubicBezTo>
                  <a:pt x="18284" y="3380"/>
                  <a:pt x="17896" y="3496"/>
                  <a:pt x="17638" y="3756"/>
                </a:cubicBezTo>
                <a:cubicBezTo>
                  <a:pt x="17585" y="3810"/>
                  <a:pt x="17508" y="3889"/>
                  <a:pt x="17466" y="3931"/>
                </a:cubicBezTo>
                <a:cubicBezTo>
                  <a:pt x="17424" y="3974"/>
                  <a:pt x="17385" y="4019"/>
                  <a:pt x="17380" y="4033"/>
                </a:cubicBezTo>
                <a:cubicBezTo>
                  <a:pt x="17374" y="4047"/>
                  <a:pt x="17340" y="4086"/>
                  <a:pt x="17303" y="4121"/>
                </a:cubicBezTo>
                <a:cubicBezTo>
                  <a:pt x="17266" y="4155"/>
                  <a:pt x="17182" y="4281"/>
                  <a:pt x="17117" y="4402"/>
                </a:cubicBezTo>
                <a:cubicBezTo>
                  <a:pt x="16896" y="4809"/>
                  <a:pt x="16920" y="4837"/>
                  <a:pt x="16920" y="4175"/>
                </a:cubicBezTo>
                <a:cubicBezTo>
                  <a:pt x="16920" y="3763"/>
                  <a:pt x="16927" y="3583"/>
                  <a:pt x="16944" y="3550"/>
                </a:cubicBezTo>
                <a:cubicBezTo>
                  <a:pt x="16962" y="3514"/>
                  <a:pt x="16969" y="3115"/>
                  <a:pt x="16972" y="1860"/>
                </a:cubicBezTo>
                <a:lnTo>
                  <a:pt x="16976" y="216"/>
                </a:lnTo>
                <a:lnTo>
                  <a:pt x="16928" y="127"/>
                </a:lnTo>
                <a:cubicBezTo>
                  <a:pt x="16900" y="77"/>
                  <a:pt x="16843" y="27"/>
                  <a:pt x="16799" y="14"/>
                </a:cubicBezTo>
                <a:cubicBezTo>
                  <a:pt x="16755" y="2"/>
                  <a:pt x="14552" y="-3"/>
                  <a:pt x="11904" y="3"/>
                </a:cubicBezTo>
                <a:close/>
                <a:moveTo>
                  <a:pt x="16987" y="10449"/>
                </a:moveTo>
                <a:lnTo>
                  <a:pt x="17044" y="10557"/>
                </a:lnTo>
                <a:cubicBezTo>
                  <a:pt x="17076" y="10617"/>
                  <a:pt x="17132" y="10708"/>
                  <a:pt x="17169" y="10758"/>
                </a:cubicBezTo>
                <a:cubicBezTo>
                  <a:pt x="17205" y="10808"/>
                  <a:pt x="17248" y="10870"/>
                  <a:pt x="17261" y="10896"/>
                </a:cubicBezTo>
                <a:cubicBezTo>
                  <a:pt x="17275" y="10922"/>
                  <a:pt x="17344" y="11006"/>
                  <a:pt x="17414" y="11084"/>
                </a:cubicBezTo>
                <a:cubicBezTo>
                  <a:pt x="17485" y="11161"/>
                  <a:pt x="17545" y="11239"/>
                  <a:pt x="17549" y="11255"/>
                </a:cubicBezTo>
                <a:cubicBezTo>
                  <a:pt x="17552" y="11272"/>
                  <a:pt x="17569" y="11285"/>
                  <a:pt x="17587" y="11286"/>
                </a:cubicBezTo>
                <a:cubicBezTo>
                  <a:pt x="17604" y="11286"/>
                  <a:pt x="17679" y="11331"/>
                  <a:pt x="17753" y="11384"/>
                </a:cubicBezTo>
                <a:cubicBezTo>
                  <a:pt x="17827" y="11437"/>
                  <a:pt x="17917" y="11493"/>
                  <a:pt x="17954" y="11510"/>
                </a:cubicBezTo>
                <a:cubicBezTo>
                  <a:pt x="17990" y="11526"/>
                  <a:pt x="18072" y="11568"/>
                  <a:pt x="18135" y="11602"/>
                </a:cubicBezTo>
                <a:cubicBezTo>
                  <a:pt x="18198" y="11635"/>
                  <a:pt x="18274" y="11662"/>
                  <a:pt x="18304" y="11662"/>
                </a:cubicBezTo>
                <a:cubicBezTo>
                  <a:pt x="18487" y="11662"/>
                  <a:pt x="18470" y="11950"/>
                  <a:pt x="18279" y="12082"/>
                </a:cubicBezTo>
                <a:lnTo>
                  <a:pt x="18193" y="12141"/>
                </a:lnTo>
                <a:lnTo>
                  <a:pt x="18184" y="12939"/>
                </a:lnTo>
                <a:cubicBezTo>
                  <a:pt x="18177" y="13504"/>
                  <a:pt x="18167" y="13750"/>
                  <a:pt x="18150" y="13783"/>
                </a:cubicBezTo>
                <a:cubicBezTo>
                  <a:pt x="18137" y="13809"/>
                  <a:pt x="18126" y="13884"/>
                  <a:pt x="18126" y="13950"/>
                </a:cubicBezTo>
                <a:cubicBezTo>
                  <a:pt x="18126" y="14054"/>
                  <a:pt x="18118" y="14073"/>
                  <a:pt x="18066" y="14093"/>
                </a:cubicBezTo>
                <a:cubicBezTo>
                  <a:pt x="17989" y="14123"/>
                  <a:pt x="17063" y="14115"/>
                  <a:pt x="16987" y="14083"/>
                </a:cubicBezTo>
                <a:lnTo>
                  <a:pt x="16930" y="14060"/>
                </a:lnTo>
                <a:lnTo>
                  <a:pt x="16924" y="12497"/>
                </a:lnTo>
                <a:cubicBezTo>
                  <a:pt x="16921" y="11388"/>
                  <a:pt x="16926" y="10919"/>
                  <a:pt x="16941" y="10883"/>
                </a:cubicBezTo>
                <a:cubicBezTo>
                  <a:pt x="16953" y="10855"/>
                  <a:pt x="16968" y="10747"/>
                  <a:pt x="16974" y="10642"/>
                </a:cubicBezTo>
                <a:lnTo>
                  <a:pt x="16987" y="10449"/>
                </a:lnTo>
                <a:close/>
              </a:path>
            </a:pathLst>
          </a:custGeom>
          <a:ln w="381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My learning outcome from this project:…"/>
          <p:cNvSpPr txBox="1"/>
          <p:nvPr>
            <p:ph type="body" idx="1"/>
          </p:nvPr>
        </p:nvSpPr>
        <p:spPr>
          <a:xfrm>
            <a:off x="1098345" y="716145"/>
            <a:ext cx="11108267" cy="8035939"/>
          </a:xfrm>
          <a:prstGeom prst="rect">
            <a:avLst/>
          </a:prstGeom>
        </p:spPr>
        <p:txBody>
          <a:bodyPr/>
          <a:lstStyle/>
          <a:p>
            <a:pPr marL="0" indent="0" algn="ctr" defTabSz="184234">
              <a:spcBef>
                <a:spcPts val="0"/>
              </a:spcBef>
              <a:buSzTx/>
              <a:buNone/>
              <a:defRPr sz="2680" u="sng">
                <a:solidFill>
                  <a:schemeClr val="accent5"/>
                </a:solidFill>
              </a:defRPr>
            </a:pPr>
            <a:r>
              <a:t>My learning outcome from this project: </a:t>
            </a:r>
          </a:p>
          <a:p>
            <a:pPr marL="0" indent="0" algn="ctr" defTabSz="184234">
              <a:spcBef>
                <a:spcPts val="0"/>
              </a:spcBef>
              <a:buSzTx/>
              <a:buNone/>
              <a:defRPr sz="2800" u="sng">
                <a:solidFill>
                  <a:srgbClr val="FF391F">
                    <a:alpha val="84603"/>
                  </a:srgbClr>
                </a:solidFill>
              </a:defRPr>
            </a:pPr>
          </a:p>
          <a:p>
            <a:pPr lvl="1" marL="1097280" indent="-640080" defTabSz="184234">
              <a:spcBef>
                <a:spcPts val="0"/>
              </a:spcBef>
              <a:buSzPct val="100000"/>
              <a:buAutoNum type="alphaUcPeriod" startAt="1"/>
              <a:defRPr sz="2800"/>
            </a:pPr>
            <a:r>
              <a:rPr u="sng"/>
              <a:t>Application of Data acquisition:</a:t>
            </a:r>
            <a:r>
              <a:t> </a:t>
            </a:r>
          </a:p>
          <a:p>
            <a:pPr lvl="5" marL="1854200" indent="-330200" algn="l" defTabSz="184234">
              <a:spcBef>
                <a:spcPts val="500"/>
              </a:spcBef>
              <a:buSzPct val="43000"/>
              <a:buBlip>
                <a:blip r:embed="rId2"/>
              </a:buBlip>
              <a:defRPr sz="2160"/>
            </a:pPr>
            <a:r>
              <a:t> pd.read_csv(“data.csv”)</a:t>
            </a:r>
          </a:p>
          <a:p>
            <a:pPr lvl="5" marL="1696720" indent="-177800" algn="l" defTabSz="184234">
              <a:lnSpc>
                <a:spcPct val="70000"/>
              </a:lnSpc>
              <a:spcBef>
                <a:spcPts val="500"/>
              </a:spcBef>
              <a:buSzPct val="43000"/>
              <a:buBlip>
                <a:blip r:embed="rId2"/>
              </a:buBlip>
              <a:defRPr sz="2160"/>
            </a:pPr>
          </a:p>
          <a:p>
            <a:pPr lvl="1" marL="731520" indent="-426720" defTabSz="184234">
              <a:lnSpc>
                <a:spcPct val="70000"/>
              </a:lnSpc>
              <a:spcBef>
                <a:spcPts val="0"/>
              </a:spcBef>
              <a:buBlip>
                <a:blip r:embed="rId2"/>
              </a:buBlip>
              <a:defRPr sz="2800" u="sng"/>
            </a:pPr>
            <a:r>
              <a:t>Different methods used for data wrangling:</a:t>
            </a:r>
          </a:p>
          <a:p>
            <a:pPr lvl="3" marL="1865376" indent="-493776" defTabSz="184234">
              <a:spcBef>
                <a:spcPts val="500"/>
              </a:spcBef>
              <a:buSzPct val="100000"/>
              <a:buAutoNum type="arabicPeriod" startAt="1"/>
              <a:defRPr sz="2160"/>
            </a:pPr>
            <a:r>
              <a:t>Merge Datasets:  </a:t>
            </a:r>
          </a:p>
          <a:p>
            <a:pPr lvl="5" marL="1853183" indent="-329183" algn="l" defTabSz="184234">
              <a:spcBef>
                <a:spcPts val="500"/>
              </a:spcBef>
              <a:buSzPct val="43000"/>
              <a:buBlip>
                <a:blip r:embed="rId2"/>
              </a:buBlip>
              <a:defRPr sz="2160"/>
            </a:pPr>
            <a:r>
              <a:t>pd.merge()</a:t>
            </a:r>
          </a:p>
          <a:p>
            <a:pPr lvl="5" marL="1853183" indent="-329183" algn="l" defTabSz="184234">
              <a:spcBef>
                <a:spcPts val="500"/>
              </a:spcBef>
              <a:buSzPct val="43000"/>
              <a:buBlip>
                <a:blip r:embed="rId2"/>
              </a:buBlip>
              <a:defRPr sz="2160"/>
            </a:pPr>
            <a:r>
              <a:t>pd.concat()</a:t>
            </a:r>
          </a:p>
          <a:p>
            <a:pPr lvl="3" marL="1865376" indent="-493776" defTabSz="184234">
              <a:spcBef>
                <a:spcPts val="500"/>
              </a:spcBef>
              <a:buSzPct val="100000"/>
              <a:buAutoNum type="arabicPeriod" startAt="2"/>
              <a:defRPr sz="2160"/>
            </a:pPr>
            <a:r>
              <a:t>Identify unique values:</a:t>
            </a:r>
          </a:p>
          <a:p>
            <a:pPr lvl="5" marL="1853183" indent="-329183" algn="l" defTabSz="184234">
              <a:spcBef>
                <a:spcPts val="500"/>
              </a:spcBef>
              <a:buSzPct val="43000"/>
              <a:buBlip>
                <a:blip r:embed="rId2"/>
              </a:buBlip>
              <a:defRPr sz="2160"/>
            </a:pPr>
            <a:r>
              <a:t>df.Value_counts() </a:t>
            </a:r>
          </a:p>
          <a:p>
            <a:pPr lvl="5" marL="1853183" indent="-329183" algn="l" defTabSz="184234">
              <a:spcBef>
                <a:spcPts val="500"/>
              </a:spcBef>
              <a:buSzPct val="43000"/>
              <a:buBlip>
                <a:blip r:embed="rId2"/>
              </a:buBlip>
              <a:defRPr sz="2160"/>
            </a:pPr>
            <a:r>
              <a:t>df.unique()</a:t>
            </a:r>
          </a:p>
          <a:p>
            <a:pPr lvl="5" marL="1853183" indent="-329183" algn="l" defTabSz="184234">
              <a:spcBef>
                <a:spcPts val="500"/>
              </a:spcBef>
              <a:buSzPct val="43000"/>
              <a:buBlip>
                <a:blip r:embed="rId2"/>
              </a:buBlip>
              <a:defRPr sz="2160"/>
            </a:pPr>
            <a:r>
              <a:t>df.nunnique()</a:t>
            </a:r>
          </a:p>
          <a:p>
            <a:pPr lvl="3" marL="1865376" indent="-493776" defTabSz="184234">
              <a:spcBef>
                <a:spcPts val="500"/>
              </a:spcBef>
              <a:buSzPct val="100000"/>
              <a:buAutoNum type="arabicPeriod" startAt="3"/>
              <a:defRPr sz="2160"/>
            </a:pPr>
            <a:r>
              <a:t>Drop unnecessary columns: </a:t>
            </a:r>
          </a:p>
          <a:p>
            <a:pPr lvl="5" marL="1853183" indent="-329183" algn="l" defTabSz="184234">
              <a:spcBef>
                <a:spcPts val="500"/>
              </a:spcBef>
              <a:buSzPct val="43000"/>
              <a:buBlip>
                <a:blip r:embed="rId2"/>
              </a:buBlip>
              <a:defRPr sz="2160"/>
            </a:pPr>
            <a:r>
              <a:t>df.drop(‘Column_name’, axis=1)</a:t>
            </a:r>
          </a:p>
          <a:p>
            <a:pPr lvl="5" marL="1853183" indent="-329183" algn="l" defTabSz="184234">
              <a:spcBef>
                <a:spcPts val="500"/>
              </a:spcBef>
              <a:buSzPct val="43000"/>
              <a:buBlip>
                <a:blip r:embed="rId2"/>
              </a:buBlip>
              <a:defRPr sz="2160"/>
            </a:pPr>
          </a:p>
          <a:p>
            <a:pPr marL="0" indent="0" defTabSz="184234">
              <a:spcBef>
                <a:spcPts val="1400"/>
              </a:spcBef>
              <a:buSzTx/>
              <a:buNone/>
              <a:defRPr sz="1360"/>
            </a:pPr>
          </a:p>
          <a:p>
            <a:pPr marL="0" indent="0" defTabSz="184234">
              <a:spcBef>
                <a:spcPts val="1400"/>
              </a:spcBef>
              <a:buSzTx/>
              <a:buNone/>
              <a:defRPr sz="1360"/>
            </a:pPr>
          </a:p>
          <a:p>
            <a:pPr marL="0" indent="0" defTabSz="184234">
              <a:spcBef>
                <a:spcPts val="1400"/>
              </a:spcBef>
              <a:buSzTx/>
              <a:buNone/>
              <a:defRPr sz="1360"/>
            </a:pPr>
          </a:p>
        </p:txBody>
      </p:sp>
      <p:sp>
        <p:nvSpPr>
          <p:cNvPr id="177" name="To be cont…"/>
          <p:cNvSpPr txBox="1"/>
          <p:nvPr/>
        </p:nvSpPr>
        <p:spPr>
          <a:xfrm>
            <a:off x="9230897" y="8851563"/>
            <a:ext cx="3105710" cy="708862"/>
          </a:xfrm>
          <a:prstGeom prst="rect">
            <a:avLst/>
          </a:prstGeom>
          <a:ln w="3175">
            <a:miter lim="400000"/>
          </a:ln>
          <a:extLst>
            <a:ext uri="{C572A759-6A51-4108-AA02-DFA0A04FC94B}">
              <ma14:wrappingTextBoxFlag xmlns:ma14="http://schemas.microsoft.com/office/mac/drawingml/2011/main" val="1"/>
            </a:ext>
          </a:extLst>
        </p:spPr>
        <p:txBody>
          <a:bodyPr wrap="none" lIns="27093" tIns="27093" rIns="27093" bIns="27093" anchor="ctr">
            <a:spAutoFit/>
          </a:bodyPr>
          <a:lstStyle/>
          <a:p>
            <a:pPr lvl="2"/>
            <a:r>
              <a:t>To be cont…</a:t>
            </a:r>
          </a:p>
        </p:txBody>
      </p:sp>
      <p:pic>
        <p:nvPicPr>
          <p:cNvPr id="178" name="ngdmak09ha131.jpeg" descr="ngdmak09ha131.jpeg"/>
          <p:cNvPicPr>
            <a:picLocks noChangeAspect="1"/>
          </p:cNvPicPr>
          <p:nvPr/>
        </p:nvPicPr>
        <p:blipFill>
          <a:blip r:embed="rId3">
            <a:extLst/>
          </a:blip>
          <a:srcRect l="20297" t="20766" r="50937" b="27028"/>
          <a:stretch>
            <a:fillRect/>
          </a:stretch>
        </p:blipFill>
        <p:spPr>
          <a:xfrm>
            <a:off x="302841" y="321748"/>
            <a:ext cx="2338012" cy="3288509"/>
          </a:xfrm>
          <a:custGeom>
            <a:avLst/>
            <a:gdLst/>
            <a:ahLst/>
            <a:cxnLst>
              <a:cxn ang="0">
                <a:pos x="wd2" y="hd2"/>
              </a:cxn>
              <a:cxn ang="5400000">
                <a:pos x="wd2" y="hd2"/>
              </a:cxn>
              <a:cxn ang="10800000">
                <a:pos x="wd2" y="hd2"/>
              </a:cxn>
              <a:cxn ang="16200000">
                <a:pos x="wd2" y="hd2"/>
              </a:cxn>
            </a:cxnLst>
            <a:rect l="0" t="0" r="r" b="b"/>
            <a:pathLst>
              <a:path w="21159" h="21599" fill="norm" stroke="1" extrusionOk="0">
                <a:moveTo>
                  <a:pt x="6957" y="0"/>
                </a:moveTo>
                <a:cubicBezTo>
                  <a:pt x="5535" y="0"/>
                  <a:pt x="4373" y="461"/>
                  <a:pt x="3854" y="1230"/>
                </a:cubicBezTo>
                <a:cubicBezTo>
                  <a:pt x="3286" y="2073"/>
                  <a:pt x="3118" y="2787"/>
                  <a:pt x="3391" y="3204"/>
                </a:cubicBezTo>
                <a:cubicBezTo>
                  <a:pt x="3492" y="3359"/>
                  <a:pt x="3574" y="3522"/>
                  <a:pt x="3574" y="3566"/>
                </a:cubicBezTo>
                <a:cubicBezTo>
                  <a:pt x="3574" y="3610"/>
                  <a:pt x="3756" y="3901"/>
                  <a:pt x="3980" y="4212"/>
                </a:cubicBezTo>
                <a:cubicBezTo>
                  <a:pt x="4203" y="4524"/>
                  <a:pt x="4369" y="4818"/>
                  <a:pt x="4346" y="4867"/>
                </a:cubicBezTo>
                <a:cubicBezTo>
                  <a:pt x="4324" y="4916"/>
                  <a:pt x="4154" y="5017"/>
                  <a:pt x="3969" y="5091"/>
                </a:cubicBezTo>
                <a:cubicBezTo>
                  <a:pt x="3737" y="5184"/>
                  <a:pt x="3621" y="5301"/>
                  <a:pt x="3596" y="5469"/>
                </a:cubicBezTo>
                <a:cubicBezTo>
                  <a:pt x="3556" y="5726"/>
                  <a:pt x="3522" y="5748"/>
                  <a:pt x="1983" y="6480"/>
                </a:cubicBezTo>
                <a:cubicBezTo>
                  <a:pt x="-368" y="7598"/>
                  <a:pt x="-441" y="7728"/>
                  <a:pt x="787" y="8597"/>
                </a:cubicBezTo>
                <a:cubicBezTo>
                  <a:pt x="1214" y="8899"/>
                  <a:pt x="1684" y="9266"/>
                  <a:pt x="1832" y="9413"/>
                </a:cubicBezTo>
                <a:lnTo>
                  <a:pt x="2101" y="9679"/>
                </a:lnTo>
                <a:lnTo>
                  <a:pt x="1785" y="10067"/>
                </a:lnTo>
                <a:lnTo>
                  <a:pt x="1473" y="10456"/>
                </a:lnTo>
                <a:lnTo>
                  <a:pt x="1721" y="10602"/>
                </a:lnTo>
                <a:cubicBezTo>
                  <a:pt x="1856" y="10681"/>
                  <a:pt x="2167" y="10772"/>
                  <a:pt x="2414" y="10802"/>
                </a:cubicBezTo>
                <a:lnTo>
                  <a:pt x="2863" y="10857"/>
                </a:lnTo>
                <a:lnTo>
                  <a:pt x="2945" y="11371"/>
                </a:lnTo>
                <a:cubicBezTo>
                  <a:pt x="3070" y="12145"/>
                  <a:pt x="3032" y="12773"/>
                  <a:pt x="2834" y="13185"/>
                </a:cubicBezTo>
                <a:cubicBezTo>
                  <a:pt x="2581" y="13712"/>
                  <a:pt x="2582" y="15773"/>
                  <a:pt x="2834" y="16052"/>
                </a:cubicBezTo>
                <a:cubicBezTo>
                  <a:pt x="2959" y="16191"/>
                  <a:pt x="3043" y="16617"/>
                  <a:pt x="3118" y="17478"/>
                </a:cubicBezTo>
                <a:cubicBezTo>
                  <a:pt x="3177" y="18154"/>
                  <a:pt x="3273" y="18748"/>
                  <a:pt x="3330" y="18800"/>
                </a:cubicBezTo>
                <a:cubicBezTo>
                  <a:pt x="3387" y="18851"/>
                  <a:pt x="3467" y="19047"/>
                  <a:pt x="3509" y="19235"/>
                </a:cubicBezTo>
                <a:cubicBezTo>
                  <a:pt x="3576" y="19529"/>
                  <a:pt x="3523" y="19674"/>
                  <a:pt x="3121" y="20270"/>
                </a:cubicBezTo>
                <a:cubicBezTo>
                  <a:pt x="2590" y="21058"/>
                  <a:pt x="2569" y="21148"/>
                  <a:pt x="2877" y="21268"/>
                </a:cubicBezTo>
                <a:cubicBezTo>
                  <a:pt x="3200" y="21394"/>
                  <a:pt x="3480" y="21373"/>
                  <a:pt x="3793" y="21198"/>
                </a:cubicBezTo>
                <a:cubicBezTo>
                  <a:pt x="4046" y="21057"/>
                  <a:pt x="4096" y="21054"/>
                  <a:pt x="4379" y="21172"/>
                </a:cubicBezTo>
                <a:cubicBezTo>
                  <a:pt x="5103" y="21474"/>
                  <a:pt x="5413" y="21000"/>
                  <a:pt x="5413" y="19597"/>
                </a:cubicBezTo>
                <a:cubicBezTo>
                  <a:pt x="5413" y="18813"/>
                  <a:pt x="5681" y="16704"/>
                  <a:pt x="5790" y="16634"/>
                </a:cubicBezTo>
                <a:cubicBezTo>
                  <a:pt x="5803" y="16625"/>
                  <a:pt x="6177" y="16687"/>
                  <a:pt x="6620" y="16772"/>
                </a:cubicBezTo>
                <a:cubicBezTo>
                  <a:pt x="7508" y="16941"/>
                  <a:pt x="8494" y="16975"/>
                  <a:pt x="9059" y="16858"/>
                </a:cubicBezTo>
                <a:lnTo>
                  <a:pt x="9425" y="16779"/>
                </a:lnTo>
                <a:lnTo>
                  <a:pt x="9500" y="17170"/>
                </a:lnTo>
                <a:cubicBezTo>
                  <a:pt x="9574" y="17551"/>
                  <a:pt x="9815" y="18183"/>
                  <a:pt x="10237" y="19102"/>
                </a:cubicBezTo>
                <a:cubicBezTo>
                  <a:pt x="10352" y="19354"/>
                  <a:pt x="10509" y="19783"/>
                  <a:pt x="10585" y="20054"/>
                </a:cubicBezTo>
                <a:cubicBezTo>
                  <a:pt x="10727" y="20558"/>
                  <a:pt x="11344" y="21360"/>
                  <a:pt x="11706" y="21513"/>
                </a:cubicBezTo>
                <a:cubicBezTo>
                  <a:pt x="11837" y="21569"/>
                  <a:pt x="12005" y="21599"/>
                  <a:pt x="12176" y="21599"/>
                </a:cubicBezTo>
                <a:cubicBezTo>
                  <a:pt x="12347" y="21600"/>
                  <a:pt x="12521" y="21573"/>
                  <a:pt x="12661" y="21519"/>
                </a:cubicBezTo>
                <a:cubicBezTo>
                  <a:pt x="13057" y="21365"/>
                  <a:pt x="12834" y="20360"/>
                  <a:pt x="12262" y="19728"/>
                </a:cubicBezTo>
                <a:cubicBezTo>
                  <a:pt x="12106" y="19555"/>
                  <a:pt x="12077" y="19419"/>
                  <a:pt x="12137" y="19157"/>
                </a:cubicBezTo>
                <a:cubicBezTo>
                  <a:pt x="12283" y="18510"/>
                  <a:pt x="12326" y="16990"/>
                  <a:pt x="12205" y="16813"/>
                </a:cubicBezTo>
                <a:cubicBezTo>
                  <a:pt x="12140" y="16719"/>
                  <a:pt x="12072" y="15875"/>
                  <a:pt x="12050" y="14931"/>
                </a:cubicBezTo>
                <a:cubicBezTo>
                  <a:pt x="12019" y="13538"/>
                  <a:pt x="11972" y="13152"/>
                  <a:pt x="11806" y="12846"/>
                </a:cubicBezTo>
                <a:cubicBezTo>
                  <a:pt x="11328" y="11966"/>
                  <a:pt x="11265" y="11314"/>
                  <a:pt x="11623" y="10969"/>
                </a:cubicBezTo>
                <a:cubicBezTo>
                  <a:pt x="11925" y="10678"/>
                  <a:pt x="11851" y="9833"/>
                  <a:pt x="11411" y="8550"/>
                </a:cubicBezTo>
                <a:cubicBezTo>
                  <a:pt x="11173" y="7856"/>
                  <a:pt x="11030" y="7174"/>
                  <a:pt x="11120" y="7174"/>
                </a:cubicBezTo>
                <a:cubicBezTo>
                  <a:pt x="11270" y="7174"/>
                  <a:pt x="12074" y="7524"/>
                  <a:pt x="13541" y="8229"/>
                </a:cubicBezTo>
                <a:cubicBezTo>
                  <a:pt x="15373" y="9110"/>
                  <a:pt x="15789" y="9259"/>
                  <a:pt x="16418" y="9259"/>
                </a:cubicBezTo>
                <a:cubicBezTo>
                  <a:pt x="16880" y="9259"/>
                  <a:pt x="17366" y="9446"/>
                  <a:pt x="17366" y="9624"/>
                </a:cubicBezTo>
                <a:cubicBezTo>
                  <a:pt x="17366" y="9682"/>
                  <a:pt x="17498" y="9821"/>
                  <a:pt x="17661" y="9932"/>
                </a:cubicBezTo>
                <a:cubicBezTo>
                  <a:pt x="17896" y="10092"/>
                  <a:pt x="18098" y="10138"/>
                  <a:pt x="18630" y="10151"/>
                </a:cubicBezTo>
                <a:cubicBezTo>
                  <a:pt x="19044" y="10160"/>
                  <a:pt x="19478" y="10232"/>
                  <a:pt x="19765" y="10338"/>
                </a:cubicBezTo>
                <a:cubicBezTo>
                  <a:pt x="20022" y="10433"/>
                  <a:pt x="20360" y="10510"/>
                  <a:pt x="20516" y="10510"/>
                </a:cubicBezTo>
                <a:cubicBezTo>
                  <a:pt x="20836" y="10510"/>
                  <a:pt x="21159" y="10313"/>
                  <a:pt x="21159" y="10119"/>
                </a:cubicBezTo>
                <a:cubicBezTo>
                  <a:pt x="21159" y="9990"/>
                  <a:pt x="20390" y="9426"/>
                  <a:pt x="20214" y="9426"/>
                </a:cubicBezTo>
                <a:cubicBezTo>
                  <a:pt x="20163" y="9426"/>
                  <a:pt x="19985" y="9219"/>
                  <a:pt x="19819" y="8965"/>
                </a:cubicBezTo>
                <a:cubicBezTo>
                  <a:pt x="19469" y="8428"/>
                  <a:pt x="19192" y="8258"/>
                  <a:pt x="18652" y="8258"/>
                </a:cubicBezTo>
                <a:cubicBezTo>
                  <a:pt x="18410" y="8258"/>
                  <a:pt x="18139" y="8183"/>
                  <a:pt x="17937" y="8060"/>
                </a:cubicBezTo>
                <a:cubicBezTo>
                  <a:pt x="17759" y="7951"/>
                  <a:pt x="16948" y="7609"/>
                  <a:pt x="16138" y="7299"/>
                </a:cubicBezTo>
                <a:cubicBezTo>
                  <a:pt x="14399" y="6634"/>
                  <a:pt x="13341" y="6193"/>
                  <a:pt x="12284" y="5698"/>
                </a:cubicBezTo>
                <a:cubicBezTo>
                  <a:pt x="11859" y="5500"/>
                  <a:pt x="11329" y="5275"/>
                  <a:pt x="11106" y="5198"/>
                </a:cubicBezTo>
                <a:cubicBezTo>
                  <a:pt x="10883" y="5121"/>
                  <a:pt x="10700" y="5012"/>
                  <a:pt x="10700" y="4955"/>
                </a:cubicBezTo>
                <a:cubicBezTo>
                  <a:pt x="10700" y="4899"/>
                  <a:pt x="10567" y="4779"/>
                  <a:pt x="10402" y="4692"/>
                </a:cubicBezTo>
                <a:lnTo>
                  <a:pt x="10100" y="4536"/>
                </a:lnTo>
                <a:lnTo>
                  <a:pt x="10344" y="4189"/>
                </a:lnTo>
                <a:cubicBezTo>
                  <a:pt x="10527" y="3929"/>
                  <a:pt x="10585" y="3690"/>
                  <a:pt x="10585" y="3219"/>
                </a:cubicBezTo>
                <a:cubicBezTo>
                  <a:pt x="10585" y="2876"/>
                  <a:pt x="10539" y="2577"/>
                  <a:pt x="10484" y="2552"/>
                </a:cubicBezTo>
                <a:cubicBezTo>
                  <a:pt x="10430" y="2527"/>
                  <a:pt x="10353" y="2356"/>
                  <a:pt x="10312" y="2171"/>
                </a:cubicBezTo>
                <a:cubicBezTo>
                  <a:pt x="10169" y="1523"/>
                  <a:pt x="9304" y="696"/>
                  <a:pt x="8301" y="248"/>
                </a:cubicBezTo>
                <a:cubicBezTo>
                  <a:pt x="7825" y="35"/>
                  <a:pt x="7631" y="0"/>
                  <a:pt x="6957" y="0"/>
                </a:cubicBezTo>
                <a:close/>
                <a:moveTo>
                  <a:pt x="3014" y="7427"/>
                </a:moveTo>
                <a:cubicBezTo>
                  <a:pt x="3053" y="7425"/>
                  <a:pt x="3112" y="7579"/>
                  <a:pt x="3147" y="7768"/>
                </a:cubicBezTo>
                <a:cubicBezTo>
                  <a:pt x="3185" y="7976"/>
                  <a:pt x="3329" y="8197"/>
                  <a:pt x="3509" y="8334"/>
                </a:cubicBezTo>
                <a:cubicBezTo>
                  <a:pt x="3672" y="8457"/>
                  <a:pt x="3804" y="8605"/>
                  <a:pt x="3804" y="8660"/>
                </a:cubicBezTo>
                <a:cubicBezTo>
                  <a:pt x="3804" y="8871"/>
                  <a:pt x="3730" y="8823"/>
                  <a:pt x="2439" y="7797"/>
                </a:cubicBezTo>
                <a:cubicBezTo>
                  <a:pt x="2390" y="7758"/>
                  <a:pt x="2897" y="7431"/>
                  <a:pt x="3014" y="7427"/>
                </a:cubicBezTo>
                <a:close/>
              </a:path>
            </a:pathLst>
          </a:custGeom>
          <a:ln w="381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My learning outcome from this project:…"/>
          <p:cNvSpPr txBox="1"/>
          <p:nvPr>
            <p:ph type="body" idx="1"/>
          </p:nvPr>
        </p:nvSpPr>
        <p:spPr>
          <a:xfrm>
            <a:off x="948266" y="859709"/>
            <a:ext cx="11108268" cy="8034182"/>
          </a:xfrm>
          <a:prstGeom prst="rect">
            <a:avLst/>
          </a:prstGeom>
        </p:spPr>
        <p:txBody>
          <a:bodyPr/>
          <a:lstStyle/>
          <a:p>
            <a:pPr marL="0" indent="0" algn="ctr" defTabSz="184234">
              <a:spcBef>
                <a:spcPts val="0"/>
              </a:spcBef>
              <a:buSzTx/>
              <a:buNone/>
              <a:defRPr sz="2600" u="sng">
                <a:solidFill>
                  <a:schemeClr val="accent5"/>
                </a:solidFill>
              </a:defRPr>
            </a:pPr>
            <a:r>
              <a:t>My learning outcome from this project:</a:t>
            </a:r>
          </a:p>
          <a:p>
            <a:pPr marL="0" indent="0" algn="ctr" defTabSz="914400">
              <a:lnSpc>
                <a:spcPct val="70000"/>
              </a:lnSpc>
              <a:spcBef>
                <a:spcPts val="0"/>
              </a:spcBef>
              <a:buSzTx/>
              <a:buNone/>
              <a:defRPr sz="2800" u="sng"/>
            </a:pPr>
          </a:p>
          <a:p>
            <a:pPr lvl="2" marL="0" indent="0" algn="ctr" defTabSz="914400">
              <a:lnSpc>
                <a:spcPct val="70000"/>
              </a:lnSpc>
              <a:spcBef>
                <a:spcPts val="0"/>
              </a:spcBef>
              <a:buSzTx/>
              <a:buNone/>
              <a:defRPr sz="2800" u="sng"/>
            </a:pPr>
            <a:r>
              <a:t>Different methods used for data wrangling:</a:t>
            </a:r>
          </a:p>
          <a:p>
            <a:pPr lvl="3" marL="0" indent="0" defTabSz="914400">
              <a:lnSpc>
                <a:spcPct val="80000"/>
              </a:lnSpc>
              <a:spcBef>
                <a:spcPts val="500"/>
              </a:spcBef>
              <a:buSzTx/>
              <a:buNone/>
              <a:defRPr sz="2160"/>
            </a:pPr>
          </a:p>
          <a:p>
            <a:pPr lvl="3" marL="1865376" indent="-493776" defTabSz="184234">
              <a:spcBef>
                <a:spcPts val="500"/>
              </a:spcBef>
              <a:buSzPct val="100000"/>
              <a:buAutoNum type="arabicPeriod" startAt="4"/>
              <a:defRPr sz="2160"/>
            </a:pPr>
            <a:r>
              <a:t>Check the dimensions of the dataset:</a:t>
            </a:r>
          </a:p>
          <a:p>
            <a:pPr lvl="5" marL="1853183" indent="-329183" algn="l" defTabSz="184234">
              <a:spcBef>
                <a:spcPts val="500"/>
              </a:spcBef>
              <a:buSzPct val="43000"/>
              <a:buBlip>
                <a:blip r:embed="rId2"/>
              </a:buBlip>
              <a:defRPr sz="2160"/>
            </a:pPr>
            <a:r>
              <a:t>df.shape() </a:t>
            </a:r>
          </a:p>
          <a:p>
            <a:pPr lvl="3" marL="1865376" indent="-493776" defTabSz="184234">
              <a:spcBef>
                <a:spcPts val="1400"/>
              </a:spcBef>
              <a:buSzPct val="100000"/>
              <a:buAutoNum type="arabicPeriod" startAt="5"/>
              <a:defRPr sz="2160"/>
            </a:pPr>
            <a:r>
              <a:t>Check the datatype summary:</a:t>
            </a:r>
          </a:p>
          <a:p>
            <a:pPr lvl="5" marL="1853183" indent="-329183" algn="l" defTabSz="184234">
              <a:spcBef>
                <a:spcPts val="1400"/>
              </a:spcBef>
              <a:buSzPct val="43000"/>
              <a:buBlip>
                <a:blip r:embed="rId2"/>
              </a:buBlip>
              <a:defRPr sz="2160"/>
            </a:pPr>
            <a:r>
              <a:rPr>
                <a:hlinkClick r:id="rId3" invalidUrl="" action="" tgtFrame="" tooltip="" history="1" highlightClick="0" endSnd="0"/>
              </a:rPr>
              <a:t>df.info</a:t>
            </a:r>
            <a:r>
              <a:t>()</a:t>
            </a:r>
          </a:p>
          <a:p>
            <a:pPr lvl="5" marL="1853183" indent="-329183" algn="l" defTabSz="184234">
              <a:spcBef>
                <a:spcPts val="1400"/>
              </a:spcBef>
              <a:buSzPct val="43000"/>
              <a:buBlip>
                <a:blip r:embed="rId2"/>
              </a:buBlip>
              <a:defRPr sz="2160"/>
            </a:pPr>
            <a:r>
              <a:t>Df.dtype</a:t>
            </a:r>
          </a:p>
          <a:p>
            <a:pPr lvl="3" marL="1865376" indent="-493776" defTabSz="184234">
              <a:spcBef>
                <a:spcPts val="1400"/>
              </a:spcBef>
              <a:buSzPct val="100000"/>
              <a:buAutoNum type="arabicPeriod" startAt="6"/>
              <a:defRPr sz="2160"/>
            </a:pPr>
            <a:r>
              <a:t>Treat missing values:</a:t>
            </a:r>
          </a:p>
          <a:p>
            <a:pPr lvl="5" marL="1853183" indent="-329183" algn="l" defTabSz="184234">
              <a:spcBef>
                <a:spcPts val="1400"/>
              </a:spcBef>
              <a:buSzPct val="43000"/>
              <a:buBlip>
                <a:blip r:embed="rId2"/>
              </a:buBlip>
              <a:defRPr sz="2160"/>
            </a:pPr>
            <a:r>
              <a:t>df.fillna()</a:t>
            </a:r>
          </a:p>
          <a:p>
            <a:pPr lvl="3" marL="1865376" indent="-493776" defTabSz="184234">
              <a:spcBef>
                <a:spcPts val="1400"/>
              </a:spcBef>
              <a:buSzPct val="100000"/>
              <a:buAutoNum type="arabicPeriod" startAt="7"/>
              <a:defRPr sz="2160"/>
            </a:pPr>
            <a:r>
              <a:t>Validate the correctness of the data:</a:t>
            </a:r>
          </a:p>
          <a:p>
            <a:pPr lvl="5" marL="1853183" indent="-329183" algn="l" defTabSz="184234">
              <a:spcBef>
                <a:spcPts val="1400"/>
              </a:spcBef>
              <a:buSzPct val="43000"/>
              <a:buBlip>
                <a:blip r:embed="rId2"/>
              </a:buBlip>
              <a:defRPr sz="2160"/>
            </a:pPr>
            <a:r>
              <a:t>df[‘column_name’].astype()</a:t>
            </a:r>
          </a:p>
          <a:p>
            <a:pPr marL="0" indent="0" defTabSz="184234">
              <a:spcBef>
                <a:spcPts val="1400"/>
              </a:spcBef>
              <a:buSzTx/>
              <a:buNone/>
              <a:defRPr sz="1360"/>
            </a:pPr>
          </a:p>
          <a:p>
            <a:pPr marL="0" indent="0" defTabSz="184234">
              <a:spcBef>
                <a:spcPts val="1400"/>
              </a:spcBef>
              <a:buSzTx/>
              <a:buNone/>
              <a:defRPr sz="1360"/>
            </a:pPr>
          </a:p>
          <a:p>
            <a:pPr marL="0" indent="0" defTabSz="184234">
              <a:spcBef>
                <a:spcPts val="1400"/>
              </a:spcBef>
              <a:buSzTx/>
              <a:buNone/>
              <a:defRPr sz="1360"/>
            </a:pPr>
          </a:p>
        </p:txBody>
      </p:sp>
      <p:pic>
        <p:nvPicPr>
          <p:cNvPr id="181" name="ngdmak09ha131.jpeg" descr="ngdmak09ha131.jpeg"/>
          <p:cNvPicPr>
            <a:picLocks noChangeAspect="1"/>
          </p:cNvPicPr>
          <p:nvPr/>
        </p:nvPicPr>
        <p:blipFill>
          <a:blip r:embed="rId4">
            <a:extLst/>
          </a:blip>
          <a:srcRect l="20297" t="20766" r="50937" b="27028"/>
          <a:stretch>
            <a:fillRect/>
          </a:stretch>
        </p:blipFill>
        <p:spPr>
          <a:xfrm flipH="1">
            <a:off x="10258097" y="221696"/>
            <a:ext cx="2338011" cy="3288509"/>
          </a:xfrm>
          <a:custGeom>
            <a:avLst/>
            <a:gdLst/>
            <a:ahLst/>
            <a:cxnLst>
              <a:cxn ang="0">
                <a:pos x="wd2" y="hd2"/>
              </a:cxn>
              <a:cxn ang="5400000">
                <a:pos x="wd2" y="hd2"/>
              </a:cxn>
              <a:cxn ang="10800000">
                <a:pos x="wd2" y="hd2"/>
              </a:cxn>
              <a:cxn ang="16200000">
                <a:pos x="wd2" y="hd2"/>
              </a:cxn>
            </a:cxnLst>
            <a:rect l="0" t="0" r="r" b="b"/>
            <a:pathLst>
              <a:path w="21159" h="21599" fill="norm" stroke="1" extrusionOk="0">
                <a:moveTo>
                  <a:pt x="6957" y="0"/>
                </a:moveTo>
                <a:cubicBezTo>
                  <a:pt x="5535" y="0"/>
                  <a:pt x="4373" y="461"/>
                  <a:pt x="3854" y="1230"/>
                </a:cubicBezTo>
                <a:cubicBezTo>
                  <a:pt x="3286" y="2073"/>
                  <a:pt x="3118" y="2787"/>
                  <a:pt x="3391" y="3204"/>
                </a:cubicBezTo>
                <a:cubicBezTo>
                  <a:pt x="3492" y="3359"/>
                  <a:pt x="3574" y="3522"/>
                  <a:pt x="3574" y="3566"/>
                </a:cubicBezTo>
                <a:cubicBezTo>
                  <a:pt x="3574" y="3610"/>
                  <a:pt x="3756" y="3901"/>
                  <a:pt x="3980" y="4212"/>
                </a:cubicBezTo>
                <a:cubicBezTo>
                  <a:pt x="4203" y="4524"/>
                  <a:pt x="4369" y="4818"/>
                  <a:pt x="4346" y="4867"/>
                </a:cubicBezTo>
                <a:cubicBezTo>
                  <a:pt x="4324" y="4916"/>
                  <a:pt x="4154" y="5017"/>
                  <a:pt x="3969" y="5091"/>
                </a:cubicBezTo>
                <a:cubicBezTo>
                  <a:pt x="3737" y="5184"/>
                  <a:pt x="3621" y="5301"/>
                  <a:pt x="3596" y="5469"/>
                </a:cubicBezTo>
                <a:cubicBezTo>
                  <a:pt x="3556" y="5726"/>
                  <a:pt x="3522" y="5748"/>
                  <a:pt x="1983" y="6480"/>
                </a:cubicBezTo>
                <a:cubicBezTo>
                  <a:pt x="-368" y="7598"/>
                  <a:pt x="-441" y="7728"/>
                  <a:pt x="787" y="8597"/>
                </a:cubicBezTo>
                <a:cubicBezTo>
                  <a:pt x="1214" y="8899"/>
                  <a:pt x="1684" y="9266"/>
                  <a:pt x="1832" y="9413"/>
                </a:cubicBezTo>
                <a:lnTo>
                  <a:pt x="2101" y="9679"/>
                </a:lnTo>
                <a:lnTo>
                  <a:pt x="1785" y="10067"/>
                </a:lnTo>
                <a:lnTo>
                  <a:pt x="1473" y="10456"/>
                </a:lnTo>
                <a:lnTo>
                  <a:pt x="1721" y="10602"/>
                </a:lnTo>
                <a:cubicBezTo>
                  <a:pt x="1856" y="10681"/>
                  <a:pt x="2167" y="10772"/>
                  <a:pt x="2414" y="10802"/>
                </a:cubicBezTo>
                <a:lnTo>
                  <a:pt x="2863" y="10857"/>
                </a:lnTo>
                <a:lnTo>
                  <a:pt x="2945" y="11371"/>
                </a:lnTo>
                <a:cubicBezTo>
                  <a:pt x="3070" y="12145"/>
                  <a:pt x="3032" y="12773"/>
                  <a:pt x="2834" y="13185"/>
                </a:cubicBezTo>
                <a:cubicBezTo>
                  <a:pt x="2581" y="13712"/>
                  <a:pt x="2582" y="15773"/>
                  <a:pt x="2834" y="16052"/>
                </a:cubicBezTo>
                <a:cubicBezTo>
                  <a:pt x="2959" y="16191"/>
                  <a:pt x="3043" y="16617"/>
                  <a:pt x="3118" y="17478"/>
                </a:cubicBezTo>
                <a:cubicBezTo>
                  <a:pt x="3177" y="18154"/>
                  <a:pt x="3273" y="18748"/>
                  <a:pt x="3330" y="18800"/>
                </a:cubicBezTo>
                <a:cubicBezTo>
                  <a:pt x="3387" y="18851"/>
                  <a:pt x="3467" y="19047"/>
                  <a:pt x="3509" y="19235"/>
                </a:cubicBezTo>
                <a:cubicBezTo>
                  <a:pt x="3576" y="19529"/>
                  <a:pt x="3523" y="19674"/>
                  <a:pt x="3121" y="20270"/>
                </a:cubicBezTo>
                <a:cubicBezTo>
                  <a:pt x="2590" y="21058"/>
                  <a:pt x="2569" y="21148"/>
                  <a:pt x="2877" y="21268"/>
                </a:cubicBezTo>
                <a:cubicBezTo>
                  <a:pt x="3200" y="21394"/>
                  <a:pt x="3480" y="21373"/>
                  <a:pt x="3793" y="21198"/>
                </a:cubicBezTo>
                <a:cubicBezTo>
                  <a:pt x="4046" y="21057"/>
                  <a:pt x="4096" y="21054"/>
                  <a:pt x="4379" y="21172"/>
                </a:cubicBezTo>
                <a:cubicBezTo>
                  <a:pt x="5103" y="21474"/>
                  <a:pt x="5413" y="21000"/>
                  <a:pt x="5413" y="19597"/>
                </a:cubicBezTo>
                <a:cubicBezTo>
                  <a:pt x="5413" y="18813"/>
                  <a:pt x="5681" y="16704"/>
                  <a:pt x="5790" y="16634"/>
                </a:cubicBezTo>
                <a:cubicBezTo>
                  <a:pt x="5803" y="16625"/>
                  <a:pt x="6177" y="16687"/>
                  <a:pt x="6620" y="16772"/>
                </a:cubicBezTo>
                <a:cubicBezTo>
                  <a:pt x="7508" y="16941"/>
                  <a:pt x="8494" y="16975"/>
                  <a:pt x="9059" y="16858"/>
                </a:cubicBezTo>
                <a:lnTo>
                  <a:pt x="9425" y="16779"/>
                </a:lnTo>
                <a:lnTo>
                  <a:pt x="9500" y="17170"/>
                </a:lnTo>
                <a:cubicBezTo>
                  <a:pt x="9574" y="17551"/>
                  <a:pt x="9815" y="18183"/>
                  <a:pt x="10237" y="19102"/>
                </a:cubicBezTo>
                <a:cubicBezTo>
                  <a:pt x="10352" y="19354"/>
                  <a:pt x="10509" y="19783"/>
                  <a:pt x="10585" y="20054"/>
                </a:cubicBezTo>
                <a:cubicBezTo>
                  <a:pt x="10727" y="20558"/>
                  <a:pt x="11344" y="21360"/>
                  <a:pt x="11706" y="21513"/>
                </a:cubicBezTo>
                <a:cubicBezTo>
                  <a:pt x="11837" y="21569"/>
                  <a:pt x="12005" y="21599"/>
                  <a:pt x="12176" y="21599"/>
                </a:cubicBezTo>
                <a:cubicBezTo>
                  <a:pt x="12347" y="21600"/>
                  <a:pt x="12521" y="21573"/>
                  <a:pt x="12661" y="21519"/>
                </a:cubicBezTo>
                <a:cubicBezTo>
                  <a:pt x="13057" y="21365"/>
                  <a:pt x="12834" y="20360"/>
                  <a:pt x="12262" y="19728"/>
                </a:cubicBezTo>
                <a:cubicBezTo>
                  <a:pt x="12106" y="19555"/>
                  <a:pt x="12077" y="19419"/>
                  <a:pt x="12137" y="19157"/>
                </a:cubicBezTo>
                <a:cubicBezTo>
                  <a:pt x="12283" y="18510"/>
                  <a:pt x="12326" y="16990"/>
                  <a:pt x="12205" y="16813"/>
                </a:cubicBezTo>
                <a:cubicBezTo>
                  <a:pt x="12140" y="16719"/>
                  <a:pt x="12072" y="15875"/>
                  <a:pt x="12050" y="14931"/>
                </a:cubicBezTo>
                <a:cubicBezTo>
                  <a:pt x="12019" y="13538"/>
                  <a:pt x="11972" y="13152"/>
                  <a:pt x="11806" y="12846"/>
                </a:cubicBezTo>
                <a:cubicBezTo>
                  <a:pt x="11328" y="11966"/>
                  <a:pt x="11265" y="11314"/>
                  <a:pt x="11623" y="10969"/>
                </a:cubicBezTo>
                <a:cubicBezTo>
                  <a:pt x="11925" y="10678"/>
                  <a:pt x="11851" y="9833"/>
                  <a:pt x="11411" y="8550"/>
                </a:cubicBezTo>
                <a:cubicBezTo>
                  <a:pt x="11173" y="7856"/>
                  <a:pt x="11030" y="7174"/>
                  <a:pt x="11120" y="7174"/>
                </a:cubicBezTo>
                <a:cubicBezTo>
                  <a:pt x="11270" y="7174"/>
                  <a:pt x="12074" y="7524"/>
                  <a:pt x="13541" y="8229"/>
                </a:cubicBezTo>
                <a:cubicBezTo>
                  <a:pt x="15373" y="9110"/>
                  <a:pt x="15789" y="9259"/>
                  <a:pt x="16418" y="9259"/>
                </a:cubicBezTo>
                <a:cubicBezTo>
                  <a:pt x="16880" y="9259"/>
                  <a:pt x="17366" y="9446"/>
                  <a:pt x="17366" y="9624"/>
                </a:cubicBezTo>
                <a:cubicBezTo>
                  <a:pt x="17366" y="9682"/>
                  <a:pt x="17498" y="9821"/>
                  <a:pt x="17661" y="9932"/>
                </a:cubicBezTo>
                <a:cubicBezTo>
                  <a:pt x="17896" y="10092"/>
                  <a:pt x="18098" y="10138"/>
                  <a:pt x="18630" y="10151"/>
                </a:cubicBezTo>
                <a:cubicBezTo>
                  <a:pt x="19044" y="10160"/>
                  <a:pt x="19478" y="10232"/>
                  <a:pt x="19765" y="10338"/>
                </a:cubicBezTo>
                <a:cubicBezTo>
                  <a:pt x="20022" y="10433"/>
                  <a:pt x="20360" y="10510"/>
                  <a:pt x="20516" y="10510"/>
                </a:cubicBezTo>
                <a:cubicBezTo>
                  <a:pt x="20836" y="10510"/>
                  <a:pt x="21159" y="10313"/>
                  <a:pt x="21159" y="10119"/>
                </a:cubicBezTo>
                <a:cubicBezTo>
                  <a:pt x="21159" y="9990"/>
                  <a:pt x="20390" y="9426"/>
                  <a:pt x="20214" y="9426"/>
                </a:cubicBezTo>
                <a:cubicBezTo>
                  <a:pt x="20163" y="9426"/>
                  <a:pt x="19985" y="9219"/>
                  <a:pt x="19819" y="8965"/>
                </a:cubicBezTo>
                <a:cubicBezTo>
                  <a:pt x="19469" y="8428"/>
                  <a:pt x="19192" y="8258"/>
                  <a:pt x="18652" y="8258"/>
                </a:cubicBezTo>
                <a:cubicBezTo>
                  <a:pt x="18410" y="8258"/>
                  <a:pt x="18139" y="8183"/>
                  <a:pt x="17937" y="8060"/>
                </a:cubicBezTo>
                <a:cubicBezTo>
                  <a:pt x="17759" y="7951"/>
                  <a:pt x="16948" y="7609"/>
                  <a:pt x="16138" y="7299"/>
                </a:cubicBezTo>
                <a:cubicBezTo>
                  <a:pt x="14399" y="6634"/>
                  <a:pt x="13341" y="6193"/>
                  <a:pt x="12284" y="5698"/>
                </a:cubicBezTo>
                <a:cubicBezTo>
                  <a:pt x="11859" y="5500"/>
                  <a:pt x="11329" y="5275"/>
                  <a:pt x="11106" y="5198"/>
                </a:cubicBezTo>
                <a:cubicBezTo>
                  <a:pt x="10883" y="5121"/>
                  <a:pt x="10700" y="5012"/>
                  <a:pt x="10700" y="4955"/>
                </a:cubicBezTo>
                <a:cubicBezTo>
                  <a:pt x="10700" y="4899"/>
                  <a:pt x="10567" y="4779"/>
                  <a:pt x="10402" y="4692"/>
                </a:cubicBezTo>
                <a:lnTo>
                  <a:pt x="10100" y="4536"/>
                </a:lnTo>
                <a:lnTo>
                  <a:pt x="10344" y="4189"/>
                </a:lnTo>
                <a:cubicBezTo>
                  <a:pt x="10527" y="3929"/>
                  <a:pt x="10585" y="3690"/>
                  <a:pt x="10585" y="3219"/>
                </a:cubicBezTo>
                <a:cubicBezTo>
                  <a:pt x="10585" y="2876"/>
                  <a:pt x="10539" y="2577"/>
                  <a:pt x="10484" y="2552"/>
                </a:cubicBezTo>
                <a:cubicBezTo>
                  <a:pt x="10430" y="2527"/>
                  <a:pt x="10353" y="2356"/>
                  <a:pt x="10312" y="2171"/>
                </a:cubicBezTo>
                <a:cubicBezTo>
                  <a:pt x="10169" y="1523"/>
                  <a:pt x="9304" y="696"/>
                  <a:pt x="8301" y="248"/>
                </a:cubicBezTo>
                <a:cubicBezTo>
                  <a:pt x="7825" y="35"/>
                  <a:pt x="7631" y="0"/>
                  <a:pt x="6957" y="0"/>
                </a:cubicBezTo>
                <a:close/>
                <a:moveTo>
                  <a:pt x="3014" y="7427"/>
                </a:moveTo>
                <a:cubicBezTo>
                  <a:pt x="3053" y="7425"/>
                  <a:pt x="3112" y="7579"/>
                  <a:pt x="3147" y="7768"/>
                </a:cubicBezTo>
                <a:cubicBezTo>
                  <a:pt x="3185" y="7976"/>
                  <a:pt x="3329" y="8197"/>
                  <a:pt x="3509" y="8334"/>
                </a:cubicBezTo>
                <a:cubicBezTo>
                  <a:pt x="3672" y="8457"/>
                  <a:pt x="3804" y="8605"/>
                  <a:pt x="3804" y="8660"/>
                </a:cubicBezTo>
                <a:cubicBezTo>
                  <a:pt x="3804" y="8871"/>
                  <a:pt x="3730" y="8823"/>
                  <a:pt x="2439" y="7797"/>
                </a:cubicBezTo>
                <a:cubicBezTo>
                  <a:pt x="2390" y="7758"/>
                  <a:pt x="2897" y="7431"/>
                  <a:pt x="3014" y="7427"/>
                </a:cubicBezTo>
                <a:close/>
              </a:path>
            </a:pathLst>
          </a:custGeom>
          <a:ln w="381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The capabilities of Pandas, NumPy, Seaborn, and Matplotlib in organizing, manipulating, and visualizing data have been essential for transforming raw data into valuable insights"/>
          <p:cNvSpPr txBox="1"/>
          <p:nvPr/>
        </p:nvSpPr>
        <p:spPr>
          <a:xfrm>
            <a:off x="461433" y="652929"/>
            <a:ext cx="11752065" cy="2230149"/>
          </a:xfrm>
          <a:prstGeom prst="rect">
            <a:avLst/>
          </a:prstGeom>
          <a:ln w="3175">
            <a:miter lim="400000"/>
          </a:ln>
          <a:extLst>
            <a:ext uri="{C572A759-6A51-4108-AA02-DFA0A04FC94B}">
              <ma14:wrappingTextBoxFlag xmlns:ma14="http://schemas.microsoft.com/office/mac/drawingml/2011/main" val="1"/>
            </a:ext>
          </a:extLst>
        </p:spPr>
        <p:txBody>
          <a:bodyPr lIns="0" tIns="0" rIns="0" bIns="0" anchor="ctr">
            <a:spAutoFit/>
          </a:bodyPr>
          <a:lstStyle>
            <a:lvl1pPr algn="ctr">
              <a:spcBef>
                <a:spcPts val="0"/>
              </a:spcBef>
              <a:defRPr sz="3000">
                <a:solidFill>
                  <a:schemeClr val="accent5"/>
                </a:solidFill>
              </a:defRPr>
            </a:lvl1pPr>
          </a:lstStyle>
          <a:p>
            <a:pPr/>
            <a:r>
              <a:t>The capabilities of Pandas, NumPy, Seaborn, and Matplotlib in organizing, manipulating, and visualizing data have been essential for transforming raw data into valuable insights</a:t>
            </a:r>
          </a:p>
        </p:txBody>
      </p:sp>
      <p:pic>
        <p:nvPicPr>
          <p:cNvPr id="184" name="1_S5E94PCZlEFMIXqQUc4FiA.jpg" descr="1_S5E94PCZlEFMIXqQUc4FiA.jpg"/>
          <p:cNvPicPr>
            <a:picLocks noChangeAspect="1"/>
          </p:cNvPicPr>
          <p:nvPr/>
        </p:nvPicPr>
        <p:blipFill>
          <a:blip r:embed="rId2">
            <a:extLst/>
          </a:blip>
          <a:srcRect l="10843" t="26202" r="8010" b="15365"/>
          <a:stretch>
            <a:fillRect/>
          </a:stretch>
        </p:blipFill>
        <p:spPr>
          <a:xfrm>
            <a:off x="2599666" y="3340502"/>
            <a:ext cx="7805468" cy="3512862"/>
          </a:xfrm>
          <a:custGeom>
            <a:avLst/>
            <a:gdLst/>
            <a:ahLst/>
            <a:cxnLst>
              <a:cxn ang="0">
                <a:pos x="wd2" y="hd2"/>
              </a:cxn>
              <a:cxn ang="5400000">
                <a:pos x="wd2" y="hd2"/>
              </a:cxn>
              <a:cxn ang="10800000">
                <a:pos x="wd2" y="hd2"/>
              </a:cxn>
              <a:cxn ang="16200000">
                <a:pos x="wd2" y="hd2"/>
              </a:cxn>
            </a:cxnLst>
            <a:rect l="0" t="0" r="r" b="b"/>
            <a:pathLst>
              <a:path w="21599" h="21577" fill="norm" stroke="1" extrusionOk="0">
                <a:moveTo>
                  <a:pt x="9283" y="0"/>
                </a:moveTo>
                <a:cubicBezTo>
                  <a:pt x="9202" y="0"/>
                  <a:pt x="9141" y="19"/>
                  <a:pt x="9147" y="41"/>
                </a:cubicBezTo>
                <a:cubicBezTo>
                  <a:pt x="9153" y="64"/>
                  <a:pt x="9121" y="96"/>
                  <a:pt x="9074" y="112"/>
                </a:cubicBezTo>
                <a:cubicBezTo>
                  <a:pt x="9028" y="129"/>
                  <a:pt x="8990" y="160"/>
                  <a:pt x="8990" y="183"/>
                </a:cubicBezTo>
                <a:cubicBezTo>
                  <a:pt x="8990" y="205"/>
                  <a:pt x="8974" y="236"/>
                  <a:pt x="8954" y="251"/>
                </a:cubicBezTo>
                <a:cubicBezTo>
                  <a:pt x="8915" y="280"/>
                  <a:pt x="8840" y="378"/>
                  <a:pt x="8822" y="424"/>
                </a:cubicBezTo>
                <a:cubicBezTo>
                  <a:pt x="8816" y="439"/>
                  <a:pt x="8795" y="464"/>
                  <a:pt x="8776" y="480"/>
                </a:cubicBezTo>
                <a:cubicBezTo>
                  <a:pt x="8756" y="496"/>
                  <a:pt x="8715" y="594"/>
                  <a:pt x="8686" y="697"/>
                </a:cubicBezTo>
                <a:cubicBezTo>
                  <a:pt x="8636" y="871"/>
                  <a:pt x="8632" y="929"/>
                  <a:pt x="8633" y="1414"/>
                </a:cubicBezTo>
                <a:cubicBezTo>
                  <a:pt x="8633" y="1803"/>
                  <a:pt x="8642" y="1964"/>
                  <a:pt x="8665" y="2031"/>
                </a:cubicBezTo>
                <a:cubicBezTo>
                  <a:pt x="8682" y="2081"/>
                  <a:pt x="8696" y="2192"/>
                  <a:pt x="8696" y="2277"/>
                </a:cubicBezTo>
                <a:cubicBezTo>
                  <a:pt x="8696" y="2362"/>
                  <a:pt x="8705" y="2430"/>
                  <a:pt x="8716" y="2430"/>
                </a:cubicBezTo>
                <a:cubicBezTo>
                  <a:pt x="8728" y="2430"/>
                  <a:pt x="8737" y="2468"/>
                  <a:pt x="8737" y="2513"/>
                </a:cubicBezTo>
                <a:cubicBezTo>
                  <a:pt x="8737" y="2587"/>
                  <a:pt x="8823" y="2775"/>
                  <a:pt x="8999" y="3096"/>
                </a:cubicBezTo>
                <a:cubicBezTo>
                  <a:pt x="9048" y="3186"/>
                  <a:pt x="9055" y="3225"/>
                  <a:pt x="9038" y="3298"/>
                </a:cubicBezTo>
                <a:cubicBezTo>
                  <a:pt x="8956" y="3657"/>
                  <a:pt x="8905" y="3914"/>
                  <a:pt x="8905" y="3976"/>
                </a:cubicBezTo>
                <a:cubicBezTo>
                  <a:pt x="8905" y="4016"/>
                  <a:pt x="8893" y="4089"/>
                  <a:pt x="8876" y="4139"/>
                </a:cubicBezTo>
                <a:cubicBezTo>
                  <a:pt x="8859" y="4189"/>
                  <a:pt x="8844" y="4265"/>
                  <a:pt x="8844" y="4307"/>
                </a:cubicBezTo>
                <a:cubicBezTo>
                  <a:pt x="8843" y="4350"/>
                  <a:pt x="8836" y="4394"/>
                  <a:pt x="8827" y="4403"/>
                </a:cubicBezTo>
                <a:cubicBezTo>
                  <a:pt x="8791" y="4438"/>
                  <a:pt x="8695" y="4944"/>
                  <a:pt x="8696" y="5097"/>
                </a:cubicBezTo>
                <a:cubicBezTo>
                  <a:pt x="8696" y="5189"/>
                  <a:pt x="8682" y="5306"/>
                  <a:pt x="8665" y="5356"/>
                </a:cubicBezTo>
                <a:cubicBezTo>
                  <a:pt x="8648" y="5406"/>
                  <a:pt x="8634" y="5508"/>
                  <a:pt x="8634" y="5585"/>
                </a:cubicBezTo>
                <a:cubicBezTo>
                  <a:pt x="8634" y="5662"/>
                  <a:pt x="8648" y="5767"/>
                  <a:pt x="8665" y="5816"/>
                </a:cubicBezTo>
                <a:cubicBezTo>
                  <a:pt x="8683" y="5870"/>
                  <a:pt x="8696" y="6009"/>
                  <a:pt x="8696" y="6155"/>
                </a:cubicBezTo>
                <a:cubicBezTo>
                  <a:pt x="8696" y="6292"/>
                  <a:pt x="8705" y="6404"/>
                  <a:pt x="8716" y="6404"/>
                </a:cubicBezTo>
                <a:cubicBezTo>
                  <a:pt x="8728" y="6404"/>
                  <a:pt x="8737" y="6436"/>
                  <a:pt x="8737" y="6477"/>
                </a:cubicBezTo>
                <a:cubicBezTo>
                  <a:pt x="8737" y="6518"/>
                  <a:pt x="8771" y="6638"/>
                  <a:pt x="8811" y="6743"/>
                </a:cubicBezTo>
                <a:cubicBezTo>
                  <a:pt x="8878" y="6918"/>
                  <a:pt x="8882" y="6937"/>
                  <a:pt x="8848" y="6994"/>
                </a:cubicBezTo>
                <a:cubicBezTo>
                  <a:pt x="8828" y="7028"/>
                  <a:pt x="8797" y="7056"/>
                  <a:pt x="8779" y="7057"/>
                </a:cubicBezTo>
                <a:cubicBezTo>
                  <a:pt x="8742" y="7059"/>
                  <a:pt x="8580" y="7281"/>
                  <a:pt x="8514" y="7420"/>
                </a:cubicBezTo>
                <a:cubicBezTo>
                  <a:pt x="8490" y="7472"/>
                  <a:pt x="8431" y="7571"/>
                  <a:pt x="8381" y="7640"/>
                </a:cubicBezTo>
                <a:cubicBezTo>
                  <a:pt x="8238" y="7841"/>
                  <a:pt x="7806" y="8829"/>
                  <a:pt x="7490" y="9683"/>
                </a:cubicBezTo>
                <a:cubicBezTo>
                  <a:pt x="7458" y="9769"/>
                  <a:pt x="7407" y="9949"/>
                  <a:pt x="7377" y="10085"/>
                </a:cubicBezTo>
                <a:cubicBezTo>
                  <a:pt x="7346" y="10220"/>
                  <a:pt x="7313" y="10344"/>
                  <a:pt x="7303" y="10358"/>
                </a:cubicBezTo>
                <a:cubicBezTo>
                  <a:pt x="7293" y="10372"/>
                  <a:pt x="7284" y="10422"/>
                  <a:pt x="7284" y="10470"/>
                </a:cubicBezTo>
                <a:cubicBezTo>
                  <a:pt x="7284" y="10518"/>
                  <a:pt x="7278" y="10564"/>
                  <a:pt x="7269" y="10572"/>
                </a:cubicBezTo>
                <a:cubicBezTo>
                  <a:pt x="7243" y="10598"/>
                  <a:pt x="7179" y="10891"/>
                  <a:pt x="7179" y="10984"/>
                </a:cubicBezTo>
                <a:cubicBezTo>
                  <a:pt x="7179" y="11032"/>
                  <a:pt x="7170" y="11086"/>
                  <a:pt x="7158" y="11101"/>
                </a:cubicBezTo>
                <a:cubicBezTo>
                  <a:pt x="7146" y="11117"/>
                  <a:pt x="7137" y="11198"/>
                  <a:pt x="7137" y="11282"/>
                </a:cubicBezTo>
                <a:cubicBezTo>
                  <a:pt x="7137" y="11365"/>
                  <a:pt x="7123" y="11476"/>
                  <a:pt x="7106" y="11526"/>
                </a:cubicBezTo>
                <a:cubicBezTo>
                  <a:pt x="7089" y="11575"/>
                  <a:pt x="7075" y="11673"/>
                  <a:pt x="7075" y="11743"/>
                </a:cubicBezTo>
                <a:cubicBezTo>
                  <a:pt x="7074" y="11812"/>
                  <a:pt x="7064" y="11880"/>
                  <a:pt x="7053" y="11896"/>
                </a:cubicBezTo>
                <a:cubicBezTo>
                  <a:pt x="7041" y="11912"/>
                  <a:pt x="7032" y="11972"/>
                  <a:pt x="7032" y="12030"/>
                </a:cubicBezTo>
                <a:cubicBezTo>
                  <a:pt x="7032" y="12088"/>
                  <a:pt x="7018" y="12175"/>
                  <a:pt x="7001" y="12225"/>
                </a:cubicBezTo>
                <a:cubicBezTo>
                  <a:pt x="6982" y="12280"/>
                  <a:pt x="6970" y="12424"/>
                  <a:pt x="6969" y="12586"/>
                </a:cubicBezTo>
                <a:cubicBezTo>
                  <a:pt x="6969" y="12734"/>
                  <a:pt x="6959" y="12854"/>
                  <a:pt x="6947" y="12854"/>
                </a:cubicBezTo>
                <a:cubicBezTo>
                  <a:pt x="6935" y="12854"/>
                  <a:pt x="6926" y="13000"/>
                  <a:pt x="6926" y="13198"/>
                </a:cubicBezTo>
                <a:cubicBezTo>
                  <a:pt x="6926" y="13629"/>
                  <a:pt x="6911" y="13665"/>
                  <a:pt x="6650" y="13819"/>
                </a:cubicBezTo>
                <a:cubicBezTo>
                  <a:pt x="6542" y="13883"/>
                  <a:pt x="6390" y="13998"/>
                  <a:pt x="6312" y="14073"/>
                </a:cubicBezTo>
                <a:cubicBezTo>
                  <a:pt x="6235" y="14148"/>
                  <a:pt x="6152" y="14210"/>
                  <a:pt x="6128" y="14210"/>
                </a:cubicBezTo>
                <a:cubicBezTo>
                  <a:pt x="6104" y="14210"/>
                  <a:pt x="6084" y="14230"/>
                  <a:pt x="6084" y="14256"/>
                </a:cubicBezTo>
                <a:cubicBezTo>
                  <a:pt x="6084" y="14282"/>
                  <a:pt x="6067" y="14302"/>
                  <a:pt x="6046" y="14302"/>
                </a:cubicBezTo>
                <a:cubicBezTo>
                  <a:pt x="5981" y="14302"/>
                  <a:pt x="5895" y="14592"/>
                  <a:pt x="5895" y="14809"/>
                </a:cubicBezTo>
                <a:cubicBezTo>
                  <a:pt x="5895" y="14988"/>
                  <a:pt x="5878" y="15014"/>
                  <a:pt x="5813" y="14936"/>
                </a:cubicBezTo>
                <a:cubicBezTo>
                  <a:pt x="5687" y="14784"/>
                  <a:pt x="5335" y="14423"/>
                  <a:pt x="5322" y="14431"/>
                </a:cubicBezTo>
                <a:cubicBezTo>
                  <a:pt x="5314" y="14437"/>
                  <a:pt x="5302" y="14399"/>
                  <a:pt x="5294" y="14348"/>
                </a:cubicBezTo>
                <a:cubicBezTo>
                  <a:pt x="5287" y="14298"/>
                  <a:pt x="5272" y="14256"/>
                  <a:pt x="5261" y="14256"/>
                </a:cubicBezTo>
                <a:cubicBezTo>
                  <a:pt x="5251" y="14256"/>
                  <a:pt x="5242" y="14200"/>
                  <a:pt x="5242" y="14129"/>
                </a:cubicBezTo>
                <a:cubicBezTo>
                  <a:pt x="5241" y="14058"/>
                  <a:pt x="5227" y="13960"/>
                  <a:pt x="5210" y="13910"/>
                </a:cubicBezTo>
                <a:cubicBezTo>
                  <a:pt x="5193" y="13860"/>
                  <a:pt x="5179" y="13801"/>
                  <a:pt x="5179" y="13780"/>
                </a:cubicBezTo>
                <a:cubicBezTo>
                  <a:pt x="5179" y="13760"/>
                  <a:pt x="5293" y="13741"/>
                  <a:pt x="5432" y="13741"/>
                </a:cubicBezTo>
                <a:cubicBezTo>
                  <a:pt x="5573" y="13741"/>
                  <a:pt x="5684" y="13724"/>
                  <a:pt x="5684" y="13700"/>
                </a:cubicBezTo>
                <a:cubicBezTo>
                  <a:pt x="5684" y="13676"/>
                  <a:pt x="5736" y="13642"/>
                  <a:pt x="5800" y="13624"/>
                </a:cubicBezTo>
                <a:cubicBezTo>
                  <a:pt x="5863" y="13607"/>
                  <a:pt x="5916" y="13572"/>
                  <a:pt x="5916" y="13549"/>
                </a:cubicBezTo>
                <a:cubicBezTo>
                  <a:pt x="5916" y="13526"/>
                  <a:pt x="5934" y="13510"/>
                  <a:pt x="5957" y="13510"/>
                </a:cubicBezTo>
                <a:cubicBezTo>
                  <a:pt x="5979" y="13510"/>
                  <a:pt x="6052" y="13429"/>
                  <a:pt x="6119" y="13330"/>
                </a:cubicBezTo>
                <a:cubicBezTo>
                  <a:pt x="6187" y="13230"/>
                  <a:pt x="6284" y="13100"/>
                  <a:pt x="6337" y="13042"/>
                </a:cubicBezTo>
                <a:cubicBezTo>
                  <a:pt x="6389" y="12983"/>
                  <a:pt x="6451" y="12887"/>
                  <a:pt x="6474" y="12830"/>
                </a:cubicBezTo>
                <a:cubicBezTo>
                  <a:pt x="6562" y="12610"/>
                  <a:pt x="6589" y="12524"/>
                  <a:pt x="6589" y="12459"/>
                </a:cubicBezTo>
                <a:cubicBezTo>
                  <a:pt x="6589" y="12422"/>
                  <a:pt x="6600" y="12380"/>
                  <a:pt x="6611" y="12364"/>
                </a:cubicBezTo>
                <a:cubicBezTo>
                  <a:pt x="6623" y="12348"/>
                  <a:pt x="6632" y="12211"/>
                  <a:pt x="6632" y="12059"/>
                </a:cubicBezTo>
                <a:cubicBezTo>
                  <a:pt x="6632" y="11908"/>
                  <a:pt x="6623" y="11771"/>
                  <a:pt x="6611" y="11755"/>
                </a:cubicBezTo>
                <a:cubicBezTo>
                  <a:pt x="6600" y="11739"/>
                  <a:pt x="6590" y="11650"/>
                  <a:pt x="6589" y="11555"/>
                </a:cubicBezTo>
                <a:cubicBezTo>
                  <a:pt x="6589" y="11460"/>
                  <a:pt x="6574" y="11341"/>
                  <a:pt x="6557" y="11292"/>
                </a:cubicBezTo>
                <a:cubicBezTo>
                  <a:pt x="6540" y="11241"/>
                  <a:pt x="6527" y="11102"/>
                  <a:pt x="6527" y="10980"/>
                </a:cubicBezTo>
                <a:cubicBezTo>
                  <a:pt x="6527" y="10857"/>
                  <a:pt x="6517" y="10744"/>
                  <a:pt x="6506" y="10728"/>
                </a:cubicBezTo>
                <a:cubicBezTo>
                  <a:pt x="6494" y="10713"/>
                  <a:pt x="6485" y="10595"/>
                  <a:pt x="6485" y="10468"/>
                </a:cubicBezTo>
                <a:cubicBezTo>
                  <a:pt x="6485" y="10340"/>
                  <a:pt x="6473" y="10194"/>
                  <a:pt x="6458" y="10143"/>
                </a:cubicBezTo>
                <a:cubicBezTo>
                  <a:pt x="6438" y="10071"/>
                  <a:pt x="6438" y="10040"/>
                  <a:pt x="6458" y="9995"/>
                </a:cubicBezTo>
                <a:cubicBezTo>
                  <a:pt x="6491" y="9923"/>
                  <a:pt x="6495" y="8573"/>
                  <a:pt x="6463" y="8530"/>
                </a:cubicBezTo>
                <a:cubicBezTo>
                  <a:pt x="6451" y="8514"/>
                  <a:pt x="6442" y="8413"/>
                  <a:pt x="6442" y="8305"/>
                </a:cubicBezTo>
                <a:cubicBezTo>
                  <a:pt x="6442" y="8198"/>
                  <a:pt x="6427" y="8070"/>
                  <a:pt x="6410" y="8020"/>
                </a:cubicBezTo>
                <a:cubicBezTo>
                  <a:pt x="6393" y="7970"/>
                  <a:pt x="6379" y="7899"/>
                  <a:pt x="6379" y="7864"/>
                </a:cubicBezTo>
                <a:cubicBezTo>
                  <a:pt x="6379" y="7829"/>
                  <a:pt x="6357" y="7690"/>
                  <a:pt x="6329" y="7557"/>
                </a:cubicBezTo>
                <a:cubicBezTo>
                  <a:pt x="6301" y="7424"/>
                  <a:pt x="6272" y="7258"/>
                  <a:pt x="6265" y="7189"/>
                </a:cubicBezTo>
                <a:cubicBezTo>
                  <a:pt x="6258" y="7120"/>
                  <a:pt x="6241" y="7038"/>
                  <a:pt x="6227" y="7004"/>
                </a:cubicBezTo>
                <a:cubicBezTo>
                  <a:pt x="6212" y="6970"/>
                  <a:pt x="6182" y="6864"/>
                  <a:pt x="6159" y="6767"/>
                </a:cubicBezTo>
                <a:cubicBezTo>
                  <a:pt x="6136" y="6671"/>
                  <a:pt x="6111" y="6592"/>
                  <a:pt x="6104" y="6592"/>
                </a:cubicBezTo>
                <a:cubicBezTo>
                  <a:pt x="6097" y="6592"/>
                  <a:pt x="6073" y="6518"/>
                  <a:pt x="6051" y="6428"/>
                </a:cubicBezTo>
                <a:cubicBezTo>
                  <a:pt x="6029" y="6338"/>
                  <a:pt x="6004" y="6263"/>
                  <a:pt x="5995" y="6263"/>
                </a:cubicBezTo>
                <a:cubicBezTo>
                  <a:pt x="5986" y="6263"/>
                  <a:pt x="5979" y="6234"/>
                  <a:pt x="5979" y="6199"/>
                </a:cubicBezTo>
                <a:cubicBezTo>
                  <a:pt x="5979" y="6053"/>
                  <a:pt x="5752" y="5670"/>
                  <a:pt x="5426" y="5268"/>
                </a:cubicBezTo>
                <a:cubicBezTo>
                  <a:pt x="5224" y="5018"/>
                  <a:pt x="4647" y="4873"/>
                  <a:pt x="4455" y="5024"/>
                </a:cubicBezTo>
                <a:cubicBezTo>
                  <a:pt x="4379" y="5085"/>
                  <a:pt x="4316" y="5076"/>
                  <a:pt x="4316" y="5007"/>
                </a:cubicBezTo>
                <a:cubicBezTo>
                  <a:pt x="4316" y="4942"/>
                  <a:pt x="4111" y="4494"/>
                  <a:pt x="4041" y="4405"/>
                </a:cubicBezTo>
                <a:cubicBezTo>
                  <a:pt x="3979" y="4325"/>
                  <a:pt x="3930" y="4309"/>
                  <a:pt x="3716" y="4310"/>
                </a:cubicBezTo>
                <a:cubicBezTo>
                  <a:pt x="3502" y="4311"/>
                  <a:pt x="3453" y="4327"/>
                  <a:pt x="3379" y="4412"/>
                </a:cubicBezTo>
                <a:cubicBezTo>
                  <a:pt x="3332" y="4467"/>
                  <a:pt x="3252" y="4551"/>
                  <a:pt x="3201" y="4600"/>
                </a:cubicBezTo>
                <a:cubicBezTo>
                  <a:pt x="3098" y="4699"/>
                  <a:pt x="2930" y="5050"/>
                  <a:pt x="2886" y="5261"/>
                </a:cubicBezTo>
                <a:cubicBezTo>
                  <a:pt x="2870" y="5337"/>
                  <a:pt x="2849" y="5435"/>
                  <a:pt x="2839" y="5480"/>
                </a:cubicBezTo>
                <a:cubicBezTo>
                  <a:pt x="2813" y="5592"/>
                  <a:pt x="2815" y="6485"/>
                  <a:pt x="2841" y="6521"/>
                </a:cubicBezTo>
                <a:cubicBezTo>
                  <a:pt x="2853" y="6537"/>
                  <a:pt x="2863" y="6617"/>
                  <a:pt x="2863" y="6701"/>
                </a:cubicBezTo>
                <a:cubicBezTo>
                  <a:pt x="2863" y="6811"/>
                  <a:pt x="2849" y="6871"/>
                  <a:pt x="2815" y="6913"/>
                </a:cubicBezTo>
                <a:cubicBezTo>
                  <a:pt x="2789" y="6945"/>
                  <a:pt x="2701" y="7160"/>
                  <a:pt x="2620" y="7391"/>
                </a:cubicBezTo>
                <a:cubicBezTo>
                  <a:pt x="2539" y="7622"/>
                  <a:pt x="2456" y="7852"/>
                  <a:pt x="2436" y="7901"/>
                </a:cubicBezTo>
                <a:cubicBezTo>
                  <a:pt x="2416" y="7949"/>
                  <a:pt x="2400" y="8010"/>
                  <a:pt x="2400" y="8037"/>
                </a:cubicBezTo>
                <a:cubicBezTo>
                  <a:pt x="2400" y="8064"/>
                  <a:pt x="2390" y="8086"/>
                  <a:pt x="2379" y="8086"/>
                </a:cubicBezTo>
                <a:cubicBezTo>
                  <a:pt x="2367" y="8086"/>
                  <a:pt x="2357" y="8110"/>
                  <a:pt x="2357" y="8137"/>
                </a:cubicBezTo>
                <a:cubicBezTo>
                  <a:pt x="2357" y="8187"/>
                  <a:pt x="2265" y="8488"/>
                  <a:pt x="2222" y="8578"/>
                </a:cubicBezTo>
                <a:cubicBezTo>
                  <a:pt x="2209" y="8604"/>
                  <a:pt x="2171" y="8707"/>
                  <a:pt x="2136" y="8810"/>
                </a:cubicBezTo>
                <a:cubicBezTo>
                  <a:pt x="2048" y="9073"/>
                  <a:pt x="1996" y="9208"/>
                  <a:pt x="1939" y="9319"/>
                </a:cubicBezTo>
                <a:cubicBezTo>
                  <a:pt x="1913" y="9373"/>
                  <a:pt x="1871" y="9492"/>
                  <a:pt x="1846" y="9583"/>
                </a:cubicBezTo>
                <a:cubicBezTo>
                  <a:pt x="1821" y="9673"/>
                  <a:pt x="1766" y="9827"/>
                  <a:pt x="1723" y="9924"/>
                </a:cubicBezTo>
                <a:cubicBezTo>
                  <a:pt x="1680" y="10021"/>
                  <a:pt x="1618" y="10177"/>
                  <a:pt x="1585" y="10273"/>
                </a:cubicBezTo>
                <a:cubicBezTo>
                  <a:pt x="1552" y="10368"/>
                  <a:pt x="1493" y="10510"/>
                  <a:pt x="1454" y="10587"/>
                </a:cubicBezTo>
                <a:cubicBezTo>
                  <a:pt x="1415" y="10664"/>
                  <a:pt x="1353" y="10796"/>
                  <a:pt x="1317" y="10880"/>
                </a:cubicBezTo>
                <a:cubicBezTo>
                  <a:pt x="1248" y="11040"/>
                  <a:pt x="1159" y="11234"/>
                  <a:pt x="1020" y="11530"/>
                </a:cubicBezTo>
                <a:cubicBezTo>
                  <a:pt x="933" y="11716"/>
                  <a:pt x="895" y="11815"/>
                  <a:pt x="790" y="12130"/>
                </a:cubicBezTo>
                <a:cubicBezTo>
                  <a:pt x="755" y="12232"/>
                  <a:pt x="713" y="12348"/>
                  <a:pt x="696" y="12386"/>
                </a:cubicBezTo>
                <a:cubicBezTo>
                  <a:pt x="654" y="12481"/>
                  <a:pt x="540" y="12888"/>
                  <a:pt x="496" y="13098"/>
                </a:cubicBezTo>
                <a:cubicBezTo>
                  <a:pt x="477" y="13193"/>
                  <a:pt x="452" y="13285"/>
                  <a:pt x="440" y="13300"/>
                </a:cubicBezTo>
                <a:cubicBezTo>
                  <a:pt x="429" y="13316"/>
                  <a:pt x="420" y="13378"/>
                  <a:pt x="420" y="13439"/>
                </a:cubicBezTo>
                <a:cubicBezTo>
                  <a:pt x="420" y="13500"/>
                  <a:pt x="410" y="13562"/>
                  <a:pt x="399" y="13578"/>
                </a:cubicBezTo>
                <a:cubicBezTo>
                  <a:pt x="387" y="13594"/>
                  <a:pt x="378" y="13666"/>
                  <a:pt x="378" y="13737"/>
                </a:cubicBezTo>
                <a:cubicBezTo>
                  <a:pt x="378" y="13807"/>
                  <a:pt x="364" y="13906"/>
                  <a:pt x="347" y="13956"/>
                </a:cubicBezTo>
                <a:cubicBezTo>
                  <a:pt x="330" y="14006"/>
                  <a:pt x="316" y="14104"/>
                  <a:pt x="315" y="14173"/>
                </a:cubicBezTo>
                <a:cubicBezTo>
                  <a:pt x="315" y="14242"/>
                  <a:pt x="305" y="14311"/>
                  <a:pt x="293" y="14327"/>
                </a:cubicBezTo>
                <a:cubicBezTo>
                  <a:pt x="282" y="14342"/>
                  <a:pt x="272" y="14456"/>
                  <a:pt x="272" y="14578"/>
                </a:cubicBezTo>
                <a:cubicBezTo>
                  <a:pt x="272" y="14700"/>
                  <a:pt x="259" y="14839"/>
                  <a:pt x="242" y="14890"/>
                </a:cubicBezTo>
                <a:cubicBezTo>
                  <a:pt x="225" y="14940"/>
                  <a:pt x="210" y="15079"/>
                  <a:pt x="210" y="15199"/>
                </a:cubicBezTo>
                <a:cubicBezTo>
                  <a:pt x="209" y="15320"/>
                  <a:pt x="199" y="15432"/>
                  <a:pt x="188" y="15448"/>
                </a:cubicBezTo>
                <a:cubicBezTo>
                  <a:pt x="176" y="15464"/>
                  <a:pt x="167" y="15680"/>
                  <a:pt x="167" y="15933"/>
                </a:cubicBezTo>
                <a:cubicBezTo>
                  <a:pt x="167" y="16261"/>
                  <a:pt x="158" y="16414"/>
                  <a:pt x="136" y="16479"/>
                </a:cubicBezTo>
                <a:cubicBezTo>
                  <a:pt x="117" y="16535"/>
                  <a:pt x="105" y="16679"/>
                  <a:pt x="104" y="16859"/>
                </a:cubicBezTo>
                <a:cubicBezTo>
                  <a:pt x="104" y="17019"/>
                  <a:pt x="94" y="17163"/>
                  <a:pt x="82" y="17179"/>
                </a:cubicBezTo>
                <a:cubicBezTo>
                  <a:pt x="71" y="17195"/>
                  <a:pt x="61" y="17264"/>
                  <a:pt x="61" y="17335"/>
                </a:cubicBezTo>
                <a:cubicBezTo>
                  <a:pt x="61" y="17405"/>
                  <a:pt x="48" y="17504"/>
                  <a:pt x="31" y="17554"/>
                </a:cubicBezTo>
                <a:cubicBezTo>
                  <a:pt x="11" y="17612"/>
                  <a:pt x="0" y="17754"/>
                  <a:pt x="0" y="17949"/>
                </a:cubicBezTo>
                <a:cubicBezTo>
                  <a:pt x="0" y="18144"/>
                  <a:pt x="11" y="18286"/>
                  <a:pt x="31" y="18344"/>
                </a:cubicBezTo>
                <a:cubicBezTo>
                  <a:pt x="50" y="18399"/>
                  <a:pt x="61" y="18538"/>
                  <a:pt x="61" y="18702"/>
                </a:cubicBezTo>
                <a:cubicBezTo>
                  <a:pt x="61" y="18850"/>
                  <a:pt x="71" y="18986"/>
                  <a:pt x="82" y="19002"/>
                </a:cubicBezTo>
                <a:cubicBezTo>
                  <a:pt x="95" y="19020"/>
                  <a:pt x="104" y="19352"/>
                  <a:pt x="104" y="19846"/>
                </a:cubicBezTo>
                <a:cubicBezTo>
                  <a:pt x="104" y="20347"/>
                  <a:pt x="111" y="20660"/>
                  <a:pt x="124" y="20660"/>
                </a:cubicBezTo>
                <a:cubicBezTo>
                  <a:pt x="135" y="20660"/>
                  <a:pt x="152" y="20718"/>
                  <a:pt x="159" y="20789"/>
                </a:cubicBezTo>
                <a:cubicBezTo>
                  <a:pt x="197" y="21134"/>
                  <a:pt x="363" y="21401"/>
                  <a:pt x="567" y="21442"/>
                </a:cubicBezTo>
                <a:cubicBezTo>
                  <a:pt x="636" y="21456"/>
                  <a:pt x="694" y="21485"/>
                  <a:pt x="694" y="21506"/>
                </a:cubicBezTo>
                <a:cubicBezTo>
                  <a:pt x="694" y="21527"/>
                  <a:pt x="748" y="21552"/>
                  <a:pt x="815" y="21562"/>
                </a:cubicBezTo>
                <a:cubicBezTo>
                  <a:pt x="1071" y="21600"/>
                  <a:pt x="1797" y="21561"/>
                  <a:pt x="1805" y="21508"/>
                </a:cubicBezTo>
                <a:cubicBezTo>
                  <a:pt x="1810" y="21478"/>
                  <a:pt x="1863" y="21454"/>
                  <a:pt x="1930" y="21454"/>
                </a:cubicBezTo>
                <a:cubicBezTo>
                  <a:pt x="2044" y="21454"/>
                  <a:pt x="2251" y="21327"/>
                  <a:pt x="2251" y="21257"/>
                </a:cubicBezTo>
                <a:cubicBezTo>
                  <a:pt x="2251" y="21237"/>
                  <a:pt x="2263" y="21223"/>
                  <a:pt x="2278" y="21223"/>
                </a:cubicBezTo>
                <a:cubicBezTo>
                  <a:pt x="2292" y="21223"/>
                  <a:pt x="2367" y="21075"/>
                  <a:pt x="2442" y="20894"/>
                </a:cubicBezTo>
                <a:cubicBezTo>
                  <a:pt x="2520" y="20709"/>
                  <a:pt x="2603" y="20555"/>
                  <a:pt x="2632" y="20543"/>
                </a:cubicBezTo>
                <a:cubicBezTo>
                  <a:pt x="2661" y="20531"/>
                  <a:pt x="2703" y="20503"/>
                  <a:pt x="2726" y="20479"/>
                </a:cubicBezTo>
                <a:cubicBezTo>
                  <a:pt x="3026" y="20178"/>
                  <a:pt x="3156" y="20053"/>
                  <a:pt x="3168" y="20053"/>
                </a:cubicBezTo>
                <a:cubicBezTo>
                  <a:pt x="3176" y="20053"/>
                  <a:pt x="3212" y="20021"/>
                  <a:pt x="3248" y="19985"/>
                </a:cubicBezTo>
                <a:cubicBezTo>
                  <a:pt x="3382" y="19850"/>
                  <a:pt x="4078" y="19242"/>
                  <a:pt x="4252" y="19107"/>
                </a:cubicBezTo>
                <a:cubicBezTo>
                  <a:pt x="4426" y="18973"/>
                  <a:pt x="4434" y="18969"/>
                  <a:pt x="4526" y="19039"/>
                </a:cubicBezTo>
                <a:cubicBezTo>
                  <a:pt x="4708" y="19176"/>
                  <a:pt x="4888" y="19186"/>
                  <a:pt x="5079" y="19070"/>
                </a:cubicBezTo>
                <a:cubicBezTo>
                  <a:pt x="5174" y="19013"/>
                  <a:pt x="5288" y="18937"/>
                  <a:pt x="5332" y="18902"/>
                </a:cubicBezTo>
                <a:lnTo>
                  <a:pt x="5411" y="18839"/>
                </a:lnTo>
                <a:lnTo>
                  <a:pt x="5411" y="19048"/>
                </a:lnTo>
                <a:cubicBezTo>
                  <a:pt x="5411" y="19164"/>
                  <a:pt x="5402" y="19258"/>
                  <a:pt x="5390" y="19258"/>
                </a:cubicBezTo>
                <a:cubicBezTo>
                  <a:pt x="5378" y="19258"/>
                  <a:pt x="5368" y="19317"/>
                  <a:pt x="5368" y="19390"/>
                </a:cubicBezTo>
                <a:cubicBezTo>
                  <a:pt x="5368" y="19462"/>
                  <a:pt x="5354" y="19562"/>
                  <a:pt x="5337" y="19612"/>
                </a:cubicBezTo>
                <a:cubicBezTo>
                  <a:pt x="5320" y="19661"/>
                  <a:pt x="5306" y="19759"/>
                  <a:pt x="5305" y="19828"/>
                </a:cubicBezTo>
                <a:cubicBezTo>
                  <a:pt x="5305" y="19898"/>
                  <a:pt x="5296" y="19966"/>
                  <a:pt x="5285" y="19982"/>
                </a:cubicBezTo>
                <a:cubicBezTo>
                  <a:pt x="5273" y="19998"/>
                  <a:pt x="5263" y="20102"/>
                  <a:pt x="5263" y="20211"/>
                </a:cubicBezTo>
                <a:cubicBezTo>
                  <a:pt x="5263" y="20320"/>
                  <a:pt x="5249" y="20449"/>
                  <a:pt x="5232" y="20499"/>
                </a:cubicBezTo>
                <a:cubicBezTo>
                  <a:pt x="5179" y="20653"/>
                  <a:pt x="5194" y="20818"/>
                  <a:pt x="5275" y="21003"/>
                </a:cubicBezTo>
                <a:cubicBezTo>
                  <a:pt x="5341" y="21155"/>
                  <a:pt x="5361" y="21174"/>
                  <a:pt x="5454" y="21174"/>
                </a:cubicBezTo>
                <a:cubicBezTo>
                  <a:pt x="5511" y="21174"/>
                  <a:pt x="5558" y="21154"/>
                  <a:pt x="5558" y="21128"/>
                </a:cubicBezTo>
                <a:cubicBezTo>
                  <a:pt x="5558" y="21102"/>
                  <a:pt x="5577" y="21081"/>
                  <a:pt x="5601" y="21081"/>
                </a:cubicBezTo>
                <a:cubicBezTo>
                  <a:pt x="5624" y="21081"/>
                  <a:pt x="5649" y="21049"/>
                  <a:pt x="5656" y="21011"/>
                </a:cubicBezTo>
                <a:cubicBezTo>
                  <a:pt x="5662" y="20972"/>
                  <a:pt x="5675" y="20953"/>
                  <a:pt x="5685" y="20967"/>
                </a:cubicBezTo>
                <a:cubicBezTo>
                  <a:pt x="5695" y="20981"/>
                  <a:pt x="5722" y="20954"/>
                  <a:pt x="5744" y="20908"/>
                </a:cubicBezTo>
                <a:cubicBezTo>
                  <a:pt x="5765" y="20862"/>
                  <a:pt x="5796" y="20817"/>
                  <a:pt x="5813" y="20808"/>
                </a:cubicBezTo>
                <a:cubicBezTo>
                  <a:pt x="5829" y="20800"/>
                  <a:pt x="5855" y="20769"/>
                  <a:pt x="5871" y="20740"/>
                </a:cubicBezTo>
                <a:cubicBezTo>
                  <a:pt x="5887" y="20711"/>
                  <a:pt x="5913" y="20683"/>
                  <a:pt x="5931" y="20677"/>
                </a:cubicBezTo>
                <a:cubicBezTo>
                  <a:pt x="5949" y="20671"/>
                  <a:pt x="5969" y="20646"/>
                  <a:pt x="5976" y="20621"/>
                </a:cubicBezTo>
                <a:cubicBezTo>
                  <a:pt x="5983" y="20596"/>
                  <a:pt x="5995" y="20575"/>
                  <a:pt x="6001" y="20574"/>
                </a:cubicBezTo>
                <a:cubicBezTo>
                  <a:pt x="6045" y="20572"/>
                  <a:pt x="6127" y="20501"/>
                  <a:pt x="6127" y="20465"/>
                </a:cubicBezTo>
                <a:cubicBezTo>
                  <a:pt x="6127" y="20440"/>
                  <a:pt x="6134" y="20432"/>
                  <a:pt x="6143" y="20445"/>
                </a:cubicBezTo>
                <a:cubicBezTo>
                  <a:pt x="6170" y="20482"/>
                  <a:pt x="6361" y="20263"/>
                  <a:pt x="6442" y="20102"/>
                </a:cubicBezTo>
                <a:cubicBezTo>
                  <a:pt x="6562" y="19864"/>
                  <a:pt x="6826" y="19528"/>
                  <a:pt x="6913" y="19502"/>
                </a:cubicBezTo>
                <a:cubicBezTo>
                  <a:pt x="6981" y="19482"/>
                  <a:pt x="7001" y="19497"/>
                  <a:pt x="7039" y="19594"/>
                </a:cubicBezTo>
                <a:cubicBezTo>
                  <a:pt x="7064" y="19658"/>
                  <a:pt x="7135" y="19747"/>
                  <a:pt x="7195" y="19792"/>
                </a:cubicBezTo>
                <a:cubicBezTo>
                  <a:pt x="7287" y="19859"/>
                  <a:pt x="7318" y="19864"/>
                  <a:pt x="7380" y="19819"/>
                </a:cubicBezTo>
                <a:cubicBezTo>
                  <a:pt x="7526" y="19711"/>
                  <a:pt x="7840" y="19048"/>
                  <a:pt x="7950" y="18612"/>
                </a:cubicBezTo>
                <a:cubicBezTo>
                  <a:pt x="8045" y="18235"/>
                  <a:pt x="8089" y="18193"/>
                  <a:pt x="8274" y="18295"/>
                </a:cubicBezTo>
                <a:cubicBezTo>
                  <a:pt x="8349" y="18337"/>
                  <a:pt x="8432" y="18371"/>
                  <a:pt x="8456" y="18371"/>
                </a:cubicBezTo>
                <a:cubicBezTo>
                  <a:pt x="8481" y="18371"/>
                  <a:pt x="8543" y="18410"/>
                  <a:pt x="8594" y="18461"/>
                </a:cubicBezTo>
                <a:cubicBezTo>
                  <a:pt x="8772" y="18635"/>
                  <a:pt x="8938" y="18706"/>
                  <a:pt x="9264" y="18744"/>
                </a:cubicBezTo>
                <a:cubicBezTo>
                  <a:pt x="9444" y="18765"/>
                  <a:pt x="9647" y="18805"/>
                  <a:pt x="9717" y="18831"/>
                </a:cubicBezTo>
                <a:cubicBezTo>
                  <a:pt x="9791" y="18860"/>
                  <a:pt x="10205" y="18882"/>
                  <a:pt x="10714" y="18883"/>
                </a:cubicBezTo>
                <a:cubicBezTo>
                  <a:pt x="11444" y="18884"/>
                  <a:pt x="11606" y="18870"/>
                  <a:pt x="11719" y="18807"/>
                </a:cubicBezTo>
                <a:cubicBezTo>
                  <a:pt x="11793" y="18766"/>
                  <a:pt x="11877" y="18747"/>
                  <a:pt x="11906" y="18763"/>
                </a:cubicBezTo>
                <a:cubicBezTo>
                  <a:pt x="11934" y="18779"/>
                  <a:pt x="12009" y="18907"/>
                  <a:pt x="12072" y="19048"/>
                </a:cubicBezTo>
                <a:cubicBezTo>
                  <a:pt x="12240" y="19424"/>
                  <a:pt x="12328" y="19492"/>
                  <a:pt x="12641" y="19492"/>
                </a:cubicBezTo>
                <a:cubicBezTo>
                  <a:pt x="12899" y="19492"/>
                  <a:pt x="12949" y="19520"/>
                  <a:pt x="12949" y="19668"/>
                </a:cubicBezTo>
                <a:cubicBezTo>
                  <a:pt x="12949" y="19814"/>
                  <a:pt x="13017" y="19889"/>
                  <a:pt x="13151" y="19889"/>
                </a:cubicBezTo>
                <a:cubicBezTo>
                  <a:pt x="13261" y="19889"/>
                  <a:pt x="13291" y="19870"/>
                  <a:pt x="13336" y="19775"/>
                </a:cubicBezTo>
                <a:cubicBezTo>
                  <a:pt x="13366" y="19713"/>
                  <a:pt x="13391" y="19626"/>
                  <a:pt x="13391" y="19582"/>
                </a:cubicBezTo>
                <a:cubicBezTo>
                  <a:pt x="13391" y="19539"/>
                  <a:pt x="13406" y="19478"/>
                  <a:pt x="13423" y="19446"/>
                </a:cubicBezTo>
                <a:cubicBezTo>
                  <a:pt x="13445" y="19405"/>
                  <a:pt x="13454" y="19298"/>
                  <a:pt x="13454" y="19092"/>
                </a:cubicBezTo>
                <a:cubicBezTo>
                  <a:pt x="13454" y="18930"/>
                  <a:pt x="13464" y="18784"/>
                  <a:pt x="13476" y="18768"/>
                </a:cubicBezTo>
                <a:cubicBezTo>
                  <a:pt x="13488" y="18752"/>
                  <a:pt x="13497" y="18700"/>
                  <a:pt x="13497" y="18654"/>
                </a:cubicBezTo>
                <a:cubicBezTo>
                  <a:pt x="13497" y="18607"/>
                  <a:pt x="13511" y="18542"/>
                  <a:pt x="13529" y="18510"/>
                </a:cubicBezTo>
                <a:cubicBezTo>
                  <a:pt x="13546" y="18478"/>
                  <a:pt x="13559" y="18391"/>
                  <a:pt x="13559" y="18317"/>
                </a:cubicBezTo>
                <a:cubicBezTo>
                  <a:pt x="13559" y="18183"/>
                  <a:pt x="13560" y="18184"/>
                  <a:pt x="13691" y="18183"/>
                </a:cubicBezTo>
                <a:cubicBezTo>
                  <a:pt x="13827" y="18182"/>
                  <a:pt x="13981" y="18108"/>
                  <a:pt x="14055" y="18010"/>
                </a:cubicBezTo>
                <a:cubicBezTo>
                  <a:pt x="14091" y="17962"/>
                  <a:pt x="14093" y="17941"/>
                  <a:pt x="14070" y="17859"/>
                </a:cubicBezTo>
                <a:cubicBezTo>
                  <a:pt x="14032" y="17719"/>
                  <a:pt x="14034" y="17715"/>
                  <a:pt x="14150" y="17715"/>
                </a:cubicBezTo>
                <a:cubicBezTo>
                  <a:pt x="14254" y="17715"/>
                  <a:pt x="14255" y="17717"/>
                  <a:pt x="14230" y="17820"/>
                </a:cubicBezTo>
                <a:cubicBezTo>
                  <a:pt x="14217" y="17878"/>
                  <a:pt x="14169" y="18033"/>
                  <a:pt x="14125" y="18164"/>
                </a:cubicBezTo>
                <a:cubicBezTo>
                  <a:pt x="14081" y="18294"/>
                  <a:pt x="14044" y="18418"/>
                  <a:pt x="14044" y="18437"/>
                </a:cubicBezTo>
                <a:cubicBezTo>
                  <a:pt x="14044" y="18455"/>
                  <a:pt x="14020" y="18538"/>
                  <a:pt x="13991" y="18622"/>
                </a:cubicBezTo>
                <a:cubicBezTo>
                  <a:pt x="13962" y="18706"/>
                  <a:pt x="13938" y="18798"/>
                  <a:pt x="13938" y="18827"/>
                </a:cubicBezTo>
                <a:cubicBezTo>
                  <a:pt x="13938" y="18855"/>
                  <a:pt x="13972" y="18936"/>
                  <a:pt x="14013" y="19005"/>
                </a:cubicBezTo>
                <a:cubicBezTo>
                  <a:pt x="14054" y="19073"/>
                  <a:pt x="14159" y="19294"/>
                  <a:pt x="14247" y="19495"/>
                </a:cubicBezTo>
                <a:cubicBezTo>
                  <a:pt x="14378" y="19793"/>
                  <a:pt x="14425" y="19870"/>
                  <a:pt x="14505" y="19914"/>
                </a:cubicBezTo>
                <a:cubicBezTo>
                  <a:pt x="14773" y="20062"/>
                  <a:pt x="15549" y="20103"/>
                  <a:pt x="15655" y="19975"/>
                </a:cubicBezTo>
                <a:cubicBezTo>
                  <a:pt x="15778" y="19824"/>
                  <a:pt x="16342" y="19850"/>
                  <a:pt x="16823" y="20028"/>
                </a:cubicBezTo>
                <a:cubicBezTo>
                  <a:pt x="16933" y="20069"/>
                  <a:pt x="17109" y="20122"/>
                  <a:pt x="17213" y="20145"/>
                </a:cubicBezTo>
                <a:cubicBezTo>
                  <a:pt x="17512" y="20214"/>
                  <a:pt x="17873" y="20407"/>
                  <a:pt x="17913" y="20518"/>
                </a:cubicBezTo>
                <a:cubicBezTo>
                  <a:pt x="17927" y="20558"/>
                  <a:pt x="17952" y="20653"/>
                  <a:pt x="17970" y="20730"/>
                </a:cubicBezTo>
                <a:cubicBezTo>
                  <a:pt x="18012" y="20915"/>
                  <a:pt x="18145" y="21191"/>
                  <a:pt x="18225" y="21259"/>
                </a:cubicBezTo>
                <a:cubicBezTo>
                  <a:pt x="18259" y="21289"/>
                  <a:pt x="18325" y="21321"/>
                  <a:pt x="18372" y="21330"/>
                </a:cubicBezTo>
                <a:cubicBezTo>
                  <a:pt x="18418" y="21339"/>
                  <a:pt x="18482" y="21371"/>
                  <a:pt x="18514" y="21401"/>
                </a:cubicBezTo>
                <a:cubicBezTo>
                  <a:pt x="18547" y="21430"/>
                  <a:pt x="18640" y="21454"/>
                  <a:pt x="18720" y="21454"/>
                </a:cubicBezTo>
                <a:cubicBezTo>
                  <a:pt x="18803" y="21454"/>
                  <a:pt x="18866" y="21474"/>
                  <a:pt x="18866" y="21501"/>
                </a:cubicBezTo>
                <a:cubicBezTo>
                  <a:pt x="18866" y="21559"/>
                  <a:pt x="18986" y="21565"/>
                  <a:pt x="19002" y="21508"/>
                </a:cubicBezTo>
                <a:cubicBezTo>
                  <a:pt x="19008" y="21485"/>
                  <a:pt x="19045" y="21455"/>
                  <a:pt x="19082" y="21442"/>
                </a:cubicBezTo>
                <a:cubicBezTo>
                  <a:pt x="19155" y="21418"/>
                  <a:pt x="19291" y="21310"/>
                  <a:pt x="19308" y="21262"/>
                </a:cubicBezTo>
                <a:cubicBezTo>
                  <a:pt x="19314" y="21246"/>
                  <a:pt x="19341" y="21219"/>
                  <a:pt x="19367" y="21201"/>
                </a:cubicBezTo>
                <a:cubicBezTo>
                  <a:pt x="19393" y="21183"/>
                  <a:pt x="19414" y="21149"/>
                  <a:pt x="19414" y="21125"/>
                </a:cubicBezTo>
                <a:cubicBezTo>
                  <a:pt x="19414" y="21101"/>
                  <a:pt x="19426" y="21081"/>
                  <a:pt x="19441" y="21081"/>
                </a:cubicBezTo>
                <a:cubicBezTo>
                  <a:pt x="19456" y="21081"/>
                  <a:pt x="19501" y="21019"/>
                  <a:pt x="19541" y="20943"/>
                </a:cubicBezTo>
                <a:cubicBezTo>
                  <a:pt x="19581" y="20866"/>
                  <a:pt x="19624" y="20805"/>
                  <a:pt x="19638" y="20804"/>
                </a:cubicBezTo>
                <a:cubicBezTo>
                  <a:pt x="19651" y="20803"/>
                  <a:pt x="19667" y="20775"/>
                  <a:pt x="19672" y="20743"/>
                </a:cubicBezTo>
                <a:cubicBezTo>
                  <a:pt x="19678" y="20703"/>
                  <a:pt x="19725" y="20686"/>
                  <a:pt x="19816" y="20689"/>
                </a:cubicBezTo>
                <a:cubicBezTo>
                  <a:pt x="20034" y="20697"/>
                  <a:pt x="20153" y="20722"/>
                  <a:pt x="20164" y="20762"/>
                </a:cubicBezTo>
                <a:cubicBezTo>
                  <a:pt x="20180" y="20820"/>
                  <a:pt x="20530" y="20809"/>
                  <a:pt x="20530" y="20750"/>
                </a:cubicBezTo>
                <a:cubicBezTo>
                  <a:pt x="20530" y="20723"/>
                  <a:pt x="20538" y="20714"/>
                  <a:pt x="20548" y="20728"/>
                </a:cubicBezTo>
                <a:cubicBezTo>
                  <a:pt x="20559" y="20742"/>
                  <a:pt x="20598" y="20696"/>
                  <a:pt x="20636" y="20626"/>
                </a:cubicBezTo>
                <a:cubicBezTo>
                  <a:pt x="20764" y="20388"/>
                  <a:pt x="21057" y="19729"/>
                  <a:pt x="21057" y="19680"/>
                </a:cubicBezTo>
                <a:cubicBezTo>
                  <a:pt x="21057" y="19653"/>
                  <a:pt x="21066" y="19631"/>
                  <a:pt x="21078" y="19631"/>
                </a:cubicBezTo>
                <a:cubicBezTo>
                  <a:pt x="21089" y="19631"/>
                  <a:pt x="21099" y="19590"/>
                  <a:pt x="21099" y="19538"/>
                </a:cubicBezTo>
                <a:cubicBezTo>
                  <a:pt x="21099" y="19487"/>
                  <a:pt x="21109" y="19446"/>
                  <a:pt x="21121" y="19446"/>
                </a:cubicBezTo>
                <a:cubicBezTo>
                  <a:pt x="21132" y="19446"/>
                  <a:pt x="21147" y="19412"/>
                  <a:pt x="21155" y="19370"/>
                </a:cubicBezTo>
                <a:cubicBezTo>
                  <a:pt x="21162" y="19329"/>
                  <a:pt x="21187" y="19247"/>
                  <a:pt x="21212" y="19187"/>
                </a:cubicBezTo>
                <a:cubicBezTo>
                  <a:pt x="21271" y="19044"/>
                  <a:pt x="21386" y="18518"/>
                  <a:pt x="21438" y="18159"/>
                </a:cubicBezTo>
                <a:cubicBezTo>
                  <a:pt x="21453" y="18056"/>
                  <a:pt x="21473" y="17951"/>
                  <a:pt x="21482" y="17927"/>
                </a:cubicBezTo>
                <a:cubicBezTo>
                  <a:pt x="21491" y="17903"/>
                  <a:pt x="21498" y="17587"/>
                  <a:pt x="21498" y="17225"/>
                </a:cubicBezTo>
                <a:cubicBezTo>
                  <a:pt x="21498" y="16730"/>
                  <a:pt x="21506" y="16544"/>
                  <a:pt x="21529" y="16472"/>
                </a:cubicBezTo>
                <a:cubicBezTo>
                  <a:pt x="21548" y="16410"/>
                  <a:pt x="21563" y="16193"/>
                  <a:pt x="21571" y="15865"/>
                </a:cubicBezTo>
                <a:cubicBezTo>
                  <a:pt x="21588" y="15155"/>
                  <a:pt x="21596" y="14766"/>
                  <a:pt x="21598" y="14553"/>
                </a:cubicBezTo>
                <a:cubicBezTo>
                  <a:pt x="21600" y="14340"/>
                  <a:pt x="21595" y="14302"/>
                  <a:pt x="21584" y="14302"/>
                </a:cubicBezTo>
                <a:cubicBezTo>
                  <a:pt x="21572" y="14302"/>
                  <a:pt x="21562" y="14262"/>
                  <a:pt x="21562" y="14212"/>
                </a:cubicBezTo>
                <a:cubicBezTo>
                  <a:pt x="21562" y="14162"/>
                  <a:pt x="21554" y="14111"/>
                  <a:pt x="21543" y="14097"/>
                </a:cubicBezTo>
                <a:cubicBezTo>
                  <a:pt x="21520" y="14065"/>
                  <a:pt x="21457" y="13640"/>
                  <a:pt x="21457" y="13515"/>
                </a:cubicBezTo>
                <a:cubicBezTo>
                  <a:pt x="21457" y="13463"/>
                  <a:pt x="21447" y="13409"/>
                  <a:pt x="21436" y="13393"/>
                </a:cubicBezTo>
                <a:cubicBezTo>
                  <a:pt x="21424" y="13377"/>
                  <a:pt x="21415" y="13305"/>
                  <a:pt x="21415" y="13234"/>
                </a:cubicBezTo>
                <a:cubicBezTo>
                  <a:pt x="21415" y="13164"/>
                  <a:pt x="21400" y="13065"/>
                  <a:pt x="21383" y="13015"/>
                </a:cubicBezTo>
                <a:cubicBezTo>
                  <a:pt x="21366" y="12965"/>
                  <a:pt x="21353" y="12867"/>
                  <a:pt x="21352" y="12798"/>
                </a:cubicBezTo>
                <a:cubicBezTo>
                  <a:pt x="21352" y="12729"/>
                  <a:pt x="21342" y="12660"/>
                  <a:pt x="21330" y="12645"/>
                </a:cubicBezTo>
                <a:cubicBezTo>
                  <a:pt x="21319" y="12629"/>
                  <a:pt x="21309" y="12565"/>
                  <a:pt x="21309" y="12503"/>
                </a:cubicBezTo>
                <a:cubicBezTo>
                  <a:pt x="21309" y="12441"/>
                  <a:pt x="21296" y="12322"/>
                  <a:pt x="21280" y="12237"/>
                </a:cubicBezTo>
                <a:cubicBezTo>
                  <a:pt x="21234" y="11997"/>
                  <a:pt x="21204" y="11759"/>
                  <a:pt x="21204" y="11647"/>
                </a:cubicBezTo>
                <a:cubicBezTo>
                  <a:pt x="21204" y="11591"/>
                  <a:pt x="21195" y="11545"/>
                  <a:pt x="21183" y="11545"/>
                </a:cubicBezTo>
                <a:cubicBezTo>
                  <a:pt x="21172" y="11545"/>
                  <a:pt x="21162" y="11487"/>
                  <a:pt x="21161" y="11416"/>
                </a:cubicBezTo>
                <a:cubicBezTo>
                  <a:pt x="21161" y="11345"/>
                  <a:pt x="21146" y="11246"/>
                  <a:pt x="21129" y="11196"/>
                </a:cubicBezTo>
                <a:cubicBezTo>
                  <a:pt x="21112" y="11147"/>
                  <a:pt x="21099" y="11058"/>
                  <a:pt x="21099" y="10999"/>
                </a:cubicBezTo>
                <a:cubicBezTo>
                  <a:pt x="21099" y="10940"/>
                  <a:pt x="21089" y="10892"/>
                  <a:pt x="21078" y="10892"/>
                </a:cubicBezTo>
                <a:cubicBezTo>
                  <a:pt x="21066" y="10892"/>
                  <a:pt x="21057" y="10830"/>
                  <a:pt x="21057" y="10755"/>
                </a:cubicBezTo>
                <a:cubicBezTo>
                  <a:pt x="21057" y="10678"/>
                  <a:pt x="21043" y="10610"/>
                  <a:pt x="21025" y="10594"/>
                </a:cubicBezTo>
                <a:cubicBezTo>
                  <a:pt x="21008" y="10580"/>
                  <a:pt x="20993" y="10525"/>
                  <a:pt x="20993" y="10472"/>
                </a:cubicBezTo>
                <a:cubicBezTo>
                  <a:pt x="20993" y="10420"/>
                  <a:pt x="20985" y="10377"/>
                  <a:pt x="20974" y="10377"/>
                </a:cubicBezTo>
                <a:cubicBezTo>
                  <a:pt x="20964" y="10377"/>
                  <a:pt x="20951" y="10340"/>
                  <a:pt x="20944" y="10295"/>
                </a:cubicBezTo>
                <a:cubicBezTo>
                  <a:pt x="20920" y="10143"/>
                  <a:pt x="20844" y="9886"/>
                  <a:pt x="20792" y="9783"/>
                </a:cubicBezTo>
                <a:cubicBezTo>
                  <a:pt x="20764" y="9726"/>
                  <a:pt x="20741" y="9669"/>
                  <a:pt x="20741" y="9653"/>
                </a:cubicBezTo>
                <a:cubicBezTo>
                  <a:pt x="20741" y="9611"/>
                  <a:pt x="20605" y="9155"/>
                  <a:pt x="20553" y="9022"/>
                </a:cubicBezTo>
                <a:cubicBezTo>
                  <a:pt x="20528" y="8958"/>
                  <a:pt x="20462" y="8798"/>
                  <a:pt x="20408" y="8669"/>
                </a:cubicBezTo>
                <a:cubicBezTo>
                  <a:pt x="20353" y="8539"/>
                  <a:pt x="20288" y="8381"/>
                  <a:pt x="20263" y="8318"/>
                </a:cubicBezTo>
                <a:cubicBezTo>
                  <a:pt x="20171" y="8086"/>
                  <a:pt x="19967" y="7667"/>
                  <a:pt x="19945" y="7667"/>
                </a:cubicBezTo>
                <a:cubicBezTo>
                  <a:pt x="19933" y="7667"/>
                  <a:pt x="19909" y="7614"/>
                  <a:pt x="19891" y="7552"/>
                </a:cubicBezTo>
                <a:cubicBezTo>
                  <a:pt x="19872" y="7490"/>
                  <a:pt x="19815" y="7393"/>
                  <a:pt x="19762" y="7335"/>
                </a:cubicBezTo>
                <a:cubicBezTo>
                  <a:pt x="19710" y="7277"/>
                  <a:pt x="19666" y="7212"/>
                  <a:pt x="19666" y="7191"/>
                </a:cubicBezTo>
                <a:cubicBezTo>
                  <a:pt x="19666" y="7170"/>
                  <a:pt x="19652" y="7152"/>
                  <a:pt x="19635" y="7152"/>
                </a:cubicBezTo>
                <a:cubicBezTo>
                  <a:pt x="19617" y="7152"/>
                  <a:pt x="19603" y="7123"/>
                  <a:pt x="19603" y="7089"/>
                </a:cubicBezTo>
                <a:cubicBezTo>
                  <a:pt x="19603" y="7055"/>
                  <a:pt x="19580" y="6999"/>
                  <a:pt x="19551" y="6965"/>
                </a:cubicBezTo>
                <a:cubicBezTo>
                  <a:pt x="19503" y="6907"/>
                  <a:pt x="19498" y="6877"/>
                  <a:pt x="19498" y="6587"/>
                </a:cubicBezTo>
                <a:cubicBezTo>
                  <a:pt x="19498" y="6413"/>
                  <a:pt x="19508" y="6256"/>
                  <a:pt x="19519" y="6241"/>
                </a:cubicBezTo>
                <a:cubicBezTo>
                  <a:pt x="19555" y="6192"/>
                  <a:pt x="19543" y="6061"/>
                  <a:pt x="19490" y="5914"/>
                </a:cubicBezTo>
                <a:cubicBezTo>
                  <a:pt x="19443" y="5783"/>
                  <a:pt x="19429" y="5773"/>
                  <a:pt x="19298" y="5773"/>
                </a:cubicBezTo>
                <a:cubicBezTo>
                  <a:pt x="19157" y="5773"/>
                  <a:pt x="19156" y="5772"/>
                  <a:pt x="19122" y="5609"/>
                </a:cubicBezTo>
                <a:cubicBezTo>
                  <a:pt x="19068" y="5357"/>
                  <a:pt x="18963" y="5268"/>
                  <a:pt x="18698" y="5248"/>
                </a:cubicBezTo>
                <a:cubicBezTo>
                  <a:pt x="18576" y="5239"/>
                  <a:pt x="18426" y="5199"/>
                  <a:pt x="18364" y="5158"/>
                </a:cubicBezTo>
                <a:cubicBezTo>
                  <a:pt x="18237" y="5075"/>
                  <a:pt x="18041" y="5092"/>
                  <a:pt x="17959" y="5195"/>
                </a:cubicBezTo>
                <a:cubicBezTo>
                  <a:pt x="17931" y="5230"/>
                  <a:pt x="17869" y="5338"/>
                  <a:pt x="17822" y="5436"/>
                </a:cubicBezTo>
                <a:cubicBezTo>
                  <a:pt x="17759" y="5565"/>
                  <a:pt x="17702" y="5632"/>
                  <a:pt x="17612" y="5680"/>
                </a:cubicBezTo>
                <a:cubicBezTo>
                  <a:pt x="17435" y="5774"/>
                  <a:pt x="17331" y="5770"/>
                  <a:pt x="17316" y="5668"/>
                </a:cubicBezTo>
                <a:cubicBezTo>
                  <a:pt x="17310" y="5623"/>
                  <a:pt x="17296" y="5555"/>
                  <a:pt x="17285" y="5517"/>
                </a:cubicBezTo>
                <a:cubicBezTo>
                  <a:pt x="17273" y="5478"/>
                  <a:pt x="17259" y="5408"/>
                  <a:pt x="17253" y="5363"/>
                </a:cubicBezTo>
                <a:cubicBezTo>
                  <a:pt x="17246" y="5318"/>
                  <a:pt x="17232" y="5283"/>
                  <a:pt x="17222" y="5283"/>
                </a:cubicBezTo>
                <a:cubicBezTo>
                  <a:pt x="17212" y="5283"/>
                  <a:pt x="17203" y="5263"/>
                  <a:pt x="17203" y="5239"/>
                </a:cubicBezTo>
                <a:cubicBezTo>
                  <a:pt x="17203" y="5164"/>
                  <a:pt x="17070" y="4874"/>
                  <a:pt x="16999" y="4795"/>
                </a:cubicBezTo>
                <a:cubicBezTo>
                  <a:pt x="16919" y="4706"/>
                  <a:pt x="16708" y="4698"/>
                  <a:pt x="16641" y="4780"/>
                </a:cubicBezTo>
                <a:cubicBezTo>
                  <a:pt x="16571" y="4867"/>
                  <a:pt x="16382" y="5283"/>
                  <a:pt x="16382" y="5351"/>
                </a:cubicBezTo>
                <a:cubicBezTo>
                  <a:pt x="16382" y="5384"/>
                  <a:pt x="16367" y="5436"/>
                  <a:pt x="16350" y="5468"/>
                </a:cubicBezTo>
                <a:cubicBezTo>
                  <a:pt x="16305" y="5550"/>
                  <a:pt x="16306" y="6434"/>
                  <a:pt x="16351" y="6565"/>
                </a:cubicBezTo>
                <a:cubicBezTo>
                  <a:pt x="16397" y="6700"/>
                  <a:pt x="16388" y="6897"/>
                  <a:pt x="16326" y="7143"/>
                </a:cubicBezTo>
                <a:cubicBezTo>
                  <a:pt x="16276" y="7338"/>
                  <a:pt x="16229" y="7532"/>
                  <a:pt x="16157" y="7830"/>
                </a:cubicBezTo>
                <a:cubicBezTo>
                  <a:pt x="16144" y="7881"/>
                  <a:pt x="16117" y="8007"/>
                  <a:pt x="16096" y="8110"/>
                </a:cubicBezTo>
                <a:cubicBezTo>
                  <a:pt x="16076" y="8213"/>
                  <a:pt x="16051" y="8334"/>
                  <a:pt x="16041" y="8378"/>
                </a:cubicBezTo>
                <a:cubicBezTo>
                  <a:pt x="16031" y="8423"/>
                  <a:pt x="16024" y="8510"/>
                  <a:pt x="16024" y="8573"/>
                </a:cubicBezTo>
                <a:cubicBezTo>
                  <a:pt x="16024" y="8637"/>
                  <a:pt x="16014" y="8701"/>
                  <a:pt x="16003" y="8717"/>
                </a:cubicBezTo>
                <a:cubicBezTo>
                  <a:pt x="15990" y="8735"/>
                  <a:pt x="15981" y="9038"/>
                  <a:pt x="15981" y="9471"/>
                </a:cubicBezTo>
                <a:lnTo>
                  <a:pt x="15981" y="10195"/>
                </a:lnTo>
                <a:lnTo>
                  <a:pt x="15915" y="10460"/>
                </a:lnTo>
                <a:cubicBezTo>
                  <a:pt x="15879" y="10607"/>
                  <a:pt x="15843" y="10738"/>
                  <a:pt x="15836" y="10750"/>
                </a:cubicBezTo>
                <a:cubicBezTo>
                  <a:pt x="15810" y="10797"/>
                  <a:pt x="15707" y="11119"/>
                  <a:pt x="15707" y="11153"/>
                </a:cubicBezTo>
                <a:cubicBezTo>
                  <a:pt x="15707" y="11172"/>
                  <a:pt x="15694" y="11222"/>
                  <a:pt x="15678" y="11262"/>
                </a:cubicBezTo>
                <a:cubicBezTo>
                  <a:pt x="15629" y="11384"/>
                  <a:pt x="15560" y="11683"/>
                  <a:pt x="15560" y="11772"/>
                </a:cubicBezTo>
                <a:cubicBezTo>
                  <a:pt x="15560" y="11818"/>
                  <a:pt x="15547" y="11895"/>
                  <a:pt x="15530" y="11945"/>
                </a:cubicBezTo>
                <a:cubicBezTo>
                  <a:pt x="15474" y="12107"/>
                  <a:pt x="15491" y="12283"/>
                  <a:pt x="15587" y="12542"/>
                </a:cubicBezTo>
                <a:cubicBezTo>
                  <a:pt x="15636" y="12675"/>
                  <a:pt x="15683" y="12792"/>
                  <a:pt x="15692" y="12801"/>
                </a:cubicBezTo>
                <a:cubicBezTo>
                  <a:pt x="15701" y="12809"/>
                  <a:pt x="15707" y="12834"/>
                  <a:pt x="15707" y="12859"/>
                </a:cubicBezTo>
                <a:cubicBezTo>
                  <a:pt x="15707" y="12917"/>
                  <a:pt x="15867" y="13276"/>
                  <a:pt x="15893" y="13276"/>
                </a:cubicBezTo>
                <a:cubicBezTo>
                  <a:pt x="15904" y="13276"/>
                  <a:pt x="15937" y="13330"/>
                  <a:pt x="15968" y="13398"/>
                </a:cubicBezTo>
                <a:cubicBezTo>
                  <a:pt x="16010" y="13492"/>
                  <a:pt x="16024" y="13568"/>
                  <a:pt x="16024" y="13717"/>
                </a:cubicBezTo>
                <a:cubicBezTo>
                  <a:pt x="16024" y="13937"/>
                  <a:pt x="16078" y="14087"/>
                  <a:pt x="16176" y="14141"/>
                </a:cubicBezTo>
                <a:cubicBezTo>
                  <a:pt x="16208" y="14159"/>
                  <a:pt x="16235" y="14190"/>
                  <a:pt x="16235" y="14210"/>
                </a:cubicBezTo>
                <a:cubicBezTo>
                  <a:pt x="16235" y="14229"/>
                  <a:pt x="16301" y="14260"/>
                  <a:pt x="16382" y="14278"/>
                </a:cubicBezTo>
                <a:cubicBezTo>
                  <a:pt x="16520" y="14308"/>
                  <a:pt x="16529" y="14317"/>
                  <a:pt x="16529" y="14424"/>
                </a:cubicBezTo>
                <a:cubicBezTo>
                  <a:pt x="16529" y="14532"/>
                  <a:pt x="16464" y="14724"/>
                  <a:pt x="16428" y="14724"/>
                </a:cubicBezTo>
                <a:cubicBezTo>
                  <a:pt x="16419" y="14724"/>
                  <a:pt x="16369" y="14810"/>
                  <a:pt x="16318" y="14916"/>
                </a:cubicBezTo>
                <a:cubicBezTo>
                  <a:pt x="16267" y="15023"/>
                  <a:pt x="16189" y="15160"/>
                  <a:pt x="16146" y="15221"/>
                </a:cubicBezTo>
                <a:cubicBezTo>
                  <a:pt x="16102" y="15283"/>
                  <a:pt x="16066" y="15349"/>
                  <a:pt x="16066" y="15370"/>
                </a:cubicBezTo>
                <a:cubicBezTo>
                  <a:pt x="16066" y="15409"/>
                  <a:pt x="15878" y="15611"/>
                  <a:pt x="15843" y="15611"/>
                </a:cubicBezTo>
                <a:cubicBezTo>
                  <a:pt x="15832" y="15611"/>
                  <a:pt x="15780" y="15662"/>
                  <a:pt x="15728" y="15723"/>
                </a:cubicBezTo>
                <a:cubicBezTo>
                  <a:pt x="15676" y="15784"/>
                  <a:pt x="15611" y="15850"/>
                  <a:pt x="15583" y="15870"/>
                </a:cubicBezTo>
                <a:cubicBezTo>
                  <a:pt x="15555" y="15889"/>
                  <a:pt x="15484" y="15971"/>
                  <a:pt x="15425" y="16052"/>
                </a:cubicBezTo>
                <a:cubicBezTo>
                  <a:pt x="15366" y="16134"/>
                  <a:pt x="15255" y="16269"/>
                  <a:pt x="15177" y="16352"/>
                </a:cubicBezTo>
                <a:cubicBezTo>
                  <a:pt x="15099" y="16436"/>
                  <a:pt x="15019" y="16551"/>
                  <a:pt x="14998" y="16608"/>
                </a:cubicBezTo>
                <a:cubicBezTo>
                  <a:pt x="14977" y="16666"/>
                  <a:pt x="14904" y="16790"/>
                  <a:pt x="14834" y="16884"/>
                </a:cubicBezTo>
                <a:cubicBezTo>
                  <a:pt x="14667" y="17110"/>
                  <a:pt x="14654" y="17084"/>
                  <a:pt x="14654" y="16491"/>
                </a:cubicBezTo>
                <a:cubicBezTo>
                  <a:pt x="14654" y="16209"/>
                  <a:pt x="14645" y="15988"/>
                  <a:pt x="14629" y="15926"/>
                </a:cubicBezTo>
                <a:cubicBezTo>
                  <a:pt x="14615" y="15870"/>
                  <a:pt x="14597" y="15654"/>
                  <a:pt x="14588" y="15448"/>
                </a:cubicBezTo>
                <a:cubicBezTo>
                  <a:pt x="14563" y="14809"/>
                  <a:pt x="14545" y="14536"/>
                  <a:pt x="14526" y="14509"/>
                </a:cubicBezTo>
                <a:cubicBezTo>
                  <a:pt x="14516" y="14495"/>
                  <a:pt x="14508" y="14398"/>
                  <a:pt x="14507" y="14290"/>
                </a:cubicBezTo>
                <a:cubicBezTo>
                  <a:pt x="14507" y="14182"/>
                  <a:pt x="14492" y="14052"/>
                  <a:pt x="14475" y="14002"/>
                </a:cubicBezTo>
                <a:cubicBezTo>
                  <a:pt x="14458" y="13952"/>
                  <a:pt x="14445" y="13813"/>
                  <a:pt x="14445" y="13690"/>
                </a:cubicBezTo>
                <a:cubicBezTo>
                  <a:pt x="14445" y="13568"/>
                  <a:pt x="14434" y="13455"/>
                  <a:pt x="14423" y="13439"/>
                </a:cubicBezTo>
                <a:cubicBezTo>
                  <a:pt x="14411" y="13423"/>
                  <a:pt x="14402" y="13212"/>
                  <a:pt x="14402" y="12971"/>
                </a:cubicBezTo>
                <a:cubicBezTo>
                  <a:pt x="14402" y="12678"/>
                  <a:pt x="14394" y="12530"/>
                  <a:pt x="14378" y="12518"/>
                </a:cubicBezTo>
                <a:cubicBezTo>
                  <a:pt x="14363" y="12507"/>
                  <a:pt x="14349" y="12370"/>
                  <a:pt x="14344" y="12198"/>
                </a:cubicBezTo>
                <a:cubicBezTo>
                  <a:pt x="14338" y="12033"/>
                  <a:pt x="14326" y="11877"/>
                  <a:pt x="14316" y="11852"/>
                </a:cubicBezTo>
                <a:cubicBezTo>
                  <a:pt x="14306" y="11828"/>
                  <a:pt x="14296" y="11768"/>
                  <a:pt x="14296" y="11721"/>
                </a:cubicBezTo>
                <a:cubicBezTo>
                  <a:pt x="14296" y="11673"/>
                  <a:pt x="14259" y="11521"/>
                  <a:pt x="14213" y="11382"/>
                </a:cubicBezTo>
                <a:cubicBezTo>
                  <a:pt x="14167" y="11243"/>
                  <a:pt x="14128" y="11106"/>
                  <a:pt x="14128" y="11079"/>
                </a:cubicBezTo>
                <a:cubicBezTo>
                  <a:pt x="14128" y="11053"/>
                  <a:pt x="14119" y="11031"/>
                  <a:pt x="14107" y="11031"/>
                </a:cubicBezTo>
                <a:cubicBezTo>
                  <a:pt x="14096" y="11031"/>
                  <a:pt x="14087" y="10999"/>
                  <a:pt x="14087" y="10960"/>
                </a:cubicBezTo>
                <a:cubicBezTo>
                  <a:pt x="14087" y="10921"/>
                  <a:pt x="14077" y="10892"/>
                  <a:pt x="14067" y="10892"/>
                </a:cubicBezTo>
                <a:cubicBezTo>
                  <a:pt x="14042" y="10892"/>
                  <a:pt x="13876" y="10308"/>
                  <a:pt x="13876" y="10221"/>
                </a:cubicBezTo>
                <a:cubicBezTo>
                  <a:pt x="13876" y="10185"/>
                  <a:pt x="13861" y="10129"/>
                  <a:pt x="13844" y="10097"/>
                </a:cubicBezTo>
                <a:cubicBezTo>
                  <a:pt x="13826" y="10065"/>
                  <a:pt x="13812" y="10008"/>
                  <a:pt x="13812" y="9973"/>
                </a:cubicBezTo>
                <a:cubicBezTo>
                  <a:pt x="13812" y="9937"/>
                  <a:pt x="13803" y="9909"/>
                  <a:pt x="13791" y="9909"/>
                </a:cubicBezTo>
                <a:cubicBezTo>
                  <a:pt x="13780" y="9909"/>
                  <a:pt x="13770" y="9880"/>
                  <a:pt x="13770" y="9844"/>
                </a:cubicBezTo>
                <a:cubicBezTo>
                  <a:pt x="13770" y="9807"/>
                  <a:pt x="13764" y="9769"/>
                  <a:pt x="13755" y="9761"/>
                </a:cubicBezTo>
                <a:cubicBezTo>
                  <a:pt x="13734" y="9740"/>
                  <a:pt x="13560" y="9178"/>
                  <a:pt x="13559" y="9129"/>
                </a:cubicBezTo>
                <a:cubicBezTo>
                  <a:pt x="13559" y="9109"/>
                  <a:pt x="13531" y="9020"/>
                  <a:pt x="13496" y="8932"/>
                </a:cubicBezTo>
                <a:cubicBezTo>
                  <a:pt x="13461" y="8844"/>
                  <a:pt x="13401" y="8644"/>
                  <a:pt x="13364" y="8488"/>
                </a:cubicBezTo>
                <a:cubicBezTo>
                  <a:pt x="13297" y="8210"/>
                  <a:pt x="13043" y="7581"/>
                  <a:pt x="13019" y="7635"/>
                </a:cubicBezTo>
                <a:cubicBezTo>
                  <a:pt x="13012" y="7650"/>
                  <a:pt x="12972" y="7556"/>
                  <a:pt x="12930" y="7423"/>
                </a:cubicBezTo>
                <a:cubicBezTo>
                  <a:pt x="12853" y="7177"/>
                  <a:pt x="12754" y="7012"/>
                  <a:pt x="12676" y="6999"/>
                </a:cubicBezTo>
                <a:cubicBezTo>
                  <a:pt x="12618" y="6989"/>
                  <a:pt x="12622" y="6865"/>
                  <a:pt x="12686" y="6638"/>
                </a:cubicBezTo>
                <a:cubicBezTo>
                  <a:pt x="12737" y="6462"/>
                  <a:pt x="12739" y="6420"/>
                  <a:pt x="12739" y="5748"/>
                </a:cubicBezTo>
                <a:cubicBezTo>
                  <a:pt x="12739" y="5183"/>
                  <a:pt x="12733" y="5027"/>
                  <a:pt x="12707" y="4971"/>
                </a:cubicBezTo>
                <a:cubicBezTo>
                  <a:pt x="12689" y="4929"/>
                  <a:pt x="12675" y="4817"/>
                  <a:pt x="12675" y="4695"/>
                </a:cubicBezTo>
                <a:cubicBezTo>
                  <a:pt x="12675" y="4581"/>
                  <a:pt x="12666" y="4488"/>
                  <a:pt x="12655" y="4488"/>
                </a:cubicBezTo>
                <a:cubicBezTo>
                  <a:pt x="12643" y="4488"/>
                  <a:pt x="12633" y="4418"/>
                  <a:pt x="12633" y="4334"/>
                </a:cubicBezTo>
                <a:cubicBezTo>
                  <a:pt x="12632" y="4251"/>
                  <a:pt x="12618" y="4143"/>
                  <a:pt x="12601" y="4093"/>
                </a:cubicBezTo>
                <a:cubicBezTo>
                  <a:pt x="12584" y="4043"/>
                  <a:pt x="12570" y="3943"/>
                  <a:pt x="12570" y="3871"/>
                </a:cubicBezTo>
                <a:cubicBezTo>
                  <a:pt x="12570" y="3799"/>
                  <a:pt x="12561" y="3739"/>
                  <a:pt x="12549" y="3739"/>
                </a:cubicBezTo>
                <a:cubicBezTo>
                  <a:pt x="12538" y="3739"/>
                  <a:pt x="12528" y="3697"/>
                  <a:pt x="12528" y="3644"/>
                </a:cubicBezTo>
                <a:cubicBezTo>
                  <a:pt x="12528" y="3592"/>
                  <a:pt x="12513" y="3499"/>
                  <a:pt x="12494" y="3437"/>
                </a:cubicBezTo>
                <a:cubicBezTo>
                  <a:pt x="12456" y="3307"/>
                  <a:pt x="12471" y="3132"/>
                  <a:pt x="12522" y="3132"/>
                </a:cubicBezTo>
                <a:cubicBezTo>
                  <a:pt x="12582" y="3132"/>
                  <a:pt x="12796" y="2743"/>
                  <a:pt x="12965" y="2323"/>
                </a:cubicBezTo>
                <a:cubicBezTo>
                  <a:pt x="13032" y="2158"/>
                  <a:pt x="13033" y="2140"/>
                  <a:pt x="13033" y="1731"/>
                </a:cubicBezTo>
                <a:cubicBezTo>
                  <a:pt x="13033" y="1318"/>
                  <a:pt x="13031" y="1305"/>
                  <a:pt x="12957" y="1087"/>
                </a:cubicBezTo>
                <a:cubicBezTo>
                  <a:pt x="12914" y="965"/>
                  <a:pt x="12860" y="834"/>
                  <a:pt x="12836" y="797"/>
                </a:cubicBezTo>
                <a:cubicBezTo>
                  <a:pt x="12811" y="760"/>
                  <a:pt x="12787" y="717"/>
                  <a:pt x="12781" y="702"/>
                </a:cubicBezTo>
                <a:cubicBezTo>
                  <a:pt x="12737" y="592"/>
                  <a:pt x="12626" y="425"/>
                  <a:pt x="12611" y="446"/>
                </a:cubicBezTo>
                <a:cubicBezTo>
                  <a:pt x="12600" y="461"/>
                  <a:pt x="12591" y="452"/>
                  <a:pt x="12591" y="427"/>
                </a:cubicBezTo>
                <a:cubicBezTo>
                  <a:pt x="12591" y="401"/>
                  <a:pt x="12560" y="366"/>
                  <a:pt x="12523" y="349"/>
                </a:cubicBezTo>
                <a:cubicBezTo>
                  <a:pt x="12485" y="331"/>
                  <a:pt x="12444" y="301"/>
                  <a:pt x="12433" y="283"/>
                </a:cubicBezTo>
                <a:cubicBezTo>
                  <a:pt x="12402" y="235"/>
                  <a:pt x="12154" y="222"/>
                  <a:pt x="12123" y="266"/>
                </a:cubicBezTo>
                <a:cubicBezTo>
                  <a:pt x="12108" y="286"/>
                  <a:pt x="12091" y="305"/>
                  <a:pt x="12086" y="307"/>
                </a:cubicBezTo>
                <a:cubicBezTo>
                  <a:pt x="12021" y="335"/>
                  <a:pt x="11942" y="389"/>
                  <a:pt x="11912" y="424"/>
                </a:cubicBezTo>
                <a:cubicBezTo>
                  <a:pt x="11892" y="448"/>
                  <a:pt x="11862" y="468"/>
                  <a:pt x="11845" y="468"/>
                </a:cubicBezTo>
                <a:cubicBezTo>
                  <a:pt x="11809" y="468"/>
                  <a:pt x="11707" y="749"/>
                  <a:pt x="11707" y="848"/>
                </a:cubicBezTo>
                <a:cubicBezTo>
                  <a:pt x="11707" y="886"/>
                  <a:pt x="11695" y="952"/>
                  <a:pt x="11680" y="995"/>
                </a:cubicBezTo>
                <a:cubicBezTo>
                  <a:pt x="11658" y="1061"/>
                  <a:pt x="11640" y="1066"/>
                  <a:pt x="11560" y="1024"/>
                </a:cubicBezTo>
                <a:cubicBezTo>
                  <a:pt x="11507" y="997"/>
                  <a:pt x="11446" y="956"/>
                  <a:pt x="11422" y="936"/>
                </a:cubicBezTo>
                <a:cubicBezTo>
                  <a:pt x="11246" y="784"/>
                  <a:pt x="10770" y="700"/>
                  <a:pt x="10612" y="792"/>
                </a:cubicBezTo>
                <a:cubicBezTo>
                  <a:pt x="10571" y="816"/>
                  <a:pt x="10486" y="847"/>
                  <a:pt x="10423" y="863"/>
                </a:cubicBezTo>
                <a:cubicBezTo>
                  <a:pt x="10360" y="879"/>
                  <a:pt x="10303" y="909"/>
                  <a:pt x="10297" y="931"/>
                </a:cubicBezTo>
                <a:cubicBezTo>
                  <a:pt x="10290" y="954"/>
                  <a:pt x="10275" y="974"/>
                  <a:pt x="10264" y="975"/>
                </a:cubicBezTo>
                <a:cubicBezTo>
                  <a:pt x="10204" y="979"/>
                  <a:pt x="10092" y="1044"/>
                  <a:pt x="10068" y="1087"/>
                </a:cubicBezTo>
                <a:cubicBezTo>
                  <a:pt x="10048" y="1124"/>
                  <a:pt x="10028" y="1097"/>
                  <a:pt x="9985" y="978"/>
                </a:cubicBezTo>
                <a:cubicBezTo>
                  <a:pt x="9888" y="706"/>
                  <a:pt x="9676" y="235"/>
                  <a:pt x="9651" y="234"/>
                </a:cubicBezTo>
                <a:cubicBezTo>
                  <a:pt x="9638" y="234"/>
                  <a:pt x="9615" y="202"/>
                  <a:pt x="9600" y="163"/>
                </a:cubicBezTo>
                <a:cubicBezTo>
                  <a:pt x="9586" y="125"/>
                  <a:pt x="9549" y="93"/>
                  <a:pt x="9516" y="93"/>
                </a:cubicBezTo>
                <a:cubicBezTo>
                  <a:pt x="9483" y="93"/>
                  <a:pt x="9451" y="72"/>
                  <a:pt x="9443" y="46"/>
                </a:cubicBezTo>
                <a:cubicBezTo>
                  <a:pt x="9436" y="21"/>
                  <a:pt x="9364" y="0"/>
                  <a:pt x="9283" y="0"/>
                </a:cubicBezTo>
                <a:close/>
              </a:path>
            </a:pathLst>
          </a:custGeom>
          <a:ln w="38100">
            <a:miter lim="400000"/>
          </a:ln>
        </p:spPr>
      </p:pic>
      <p:sp>
        <p:nvSpPr>
          <p:cNvPr id="185" name="Thank you for enhancing my data analysis journey!…"/>
          <p:cNvSpPr txBox="1"/>
          <p:nvPr/>
        </p:nvSpPr>
        <p:spPr>
          <a:xfrm>
            <a:off x="1530646" y="7440729"/>
            <a:ext cx="9613639" cy="1321268"/>
          </a:xfrm>
          <a:prstGeom prst="rect">
            <a:avLst/>
          </a:prstGeom>
          <a:ln w="3175">
            <a:miter lim="400000"/>
          </a:ln>
          <a:extLst>
            <a:ext uri="{C572A759-6A51-4108-AA02-DFA0A04FC94B}">
              <ma14:wrappingTextBoxFlag xmlns:ma14="http://schemas.microsoft.com/office/mac/drawingml/2011/main" val="1"/>
            </a:ext>
          </a:extLst>
        </p:spPr>
        <p:txBody>
          <a:bodyPr wrap="none" lIns="27093" tIns="27093" rIns="27093" bIns="27093" anchor="ctr">
            <a:spAutoFit/>
          </a:bodyPr>
          <a:lstStyle/>
          <a:p>
            <a:pPr algn="ctr">
              <a:lnSpc>
                <a:spcPct val="130000"/>
              </a:lnSpc>
              <a:spcBef>
                <a:spcPts val="0"/>
              </a:spcBef>
              <a:defRPr sz="2500">
                <a:solidFill>
                  <a:schemeClr val="accent5"/>
                </a:solidFill>
              </a:defRPr>
            </a:pPr>
            <a:r>
              <a:t>Thank you for enhancing my data analysis journey!</a:t>
            </a:r>
          </a:p>
          <a:p>
            <a:pPr algn="ctr">
              <a:lnSpc>
                <a:spcPct val="130000"/>
              </a:lnSpc>
              <a:spcBef>
                <a:spcPts val="0"/>
              </a:spcBef>
              <a:defRPr sz="4000">
                <a:solidFill>
                  <a:schemeClr val="accent5"/>
                </a:solidFill>
              </a:defRPr>
            </a:pPr>
            <a:r>
              <a:t>By Isha Rawat</a:t>
            </a: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2" name="cal1.avif" descr="cal1.avif"/>
          <p:cNvPicPr>
            <a:picLocks noChangeAspect="1"/>
          </p:cNvPicPr>
          <p:nvPr/>
        </p:nvPicPr>
        <p:blipFill>
          <a:blip r:embed="rId2">
            <a:alphaModFix amt="51678"/>
            <a:extLst/>
          </a:blip>
          <a:srcRect l="15824" t="18697" r="14582" b="18601"/>
          <a:stretch>
            <a:fillRect/>
          </a:stretch>
        </p:blipFill>
        <p:spPr>
          <a:xfrm rot="900000">
            <a:off x="9279883" y="5977817"/>
            <a:ext cx="3542546" cy="3191670"/>
          </a:xfrm>
          <a:custGeom>
            <a:avLst/>
            <a:gdLst/>
            <a:ahLst/>
            <a:cxnLst>
              <a:cxn ang="0">
                <a:pos x="wd2" y="hd2"/>
              </a:cxn>
              <a:cxn ang="5400000">
                <a:pos x="wd2" y="hd2"/>
              </a:cxn>
              <a:cxn ang="10800000">
                <a:pos x="wd2" y="hd2"/>
              </a:cxn>
              <a:cxn ang="16200000">
                <a:pos x="wd2" y="hd2"/>
              </a:cxn>
            </a:cxnLst>
            <a:rect l="0" t="0" r="r" b="b"/>
            <a:pathLst>
              <a:path w="21420" h="21558" fill="norm" stroke="1" extrusionOk="0">
                <a:moveTo>
                  <a:pt x="8561" y="1"/>
                </a:moveTo>
                <a:cubicBezTo>
                  <a:pt x="8349" y="9"/>
                  <a:pt x="8209" y="52"/>
                  <a:pt x="8072" y="130"/>
                </a:cubicBezTo>
                <a:cubicBezTo>
                  <a:pt x="7838" y="263"/>
                  <a:pt x="7700" y="403"/>
                  <a:pt x="7561" y="655"/>
                </a:cubicBezTo>
                <a:cubicBezTo>
                  <a:pt x="7508" y="752"/>
                  <a:pt x="7399" y="820"/>
                  <a:pt x="7196" y="883"/>
                </a:cubicBezTo>
                <a:cubicBezTo>
                  <a:pt x="7037" y="933"/>
                  <a:pt x="6867" y="990"/>
                  <a:pt x="6819" y="1012"/>
                </a:cubicBezTo>
                <a:cubicBezTo>
                  <a:pt x="6758" y="1040"/>
                  <a:pt x="6733" y="1028"/>
                  <a:pt x="6733" y="964"/>
                </a:cubicBezTo>
                <a:cubicBezTo>
                  <a:pt x="6733" y="914"/>
                  <a:pt x="6680" y="852"/>
                  <a:pt x="6615" y="824"/>
                </a:cubicBezTo>
                <a:cubicBezTo>
                  <a:pt x="6550" y="797"/>
                  <a:pt x="6482" y="746"/>
                  <a:pt x="6464" y="714"/>
                </a:cubicBezTo>
                <a:cubicBezTo>
                  <a:pt x="6419" y="632"/>
                  <a:pt x="6262" y="643"/>
                  <a:pt x="6181" y="733"/>
                </a:cubicBezTo>
                <a:cubicBezTo>
                  <a:pt x="6143" y="775"/>
                  <a:pt x="6070" y="819"/>
                  <a:pt x="6018" y="830"/>
                </a:cubicBezTo>
                <a:cubicBezTo>
                  <a:pt x="5867" y="862"/>
                  <a:pt x="5870" y="1047"/>
                  <a:pt x="6023" y="1184"/>
                </a:cubicBezTo>
                <a:cubicBezTo>
                  <a:pt x="6101" y="1253"/>
                  <a:pt x="6146" y="1340"/>
                  <a:pt x="6131" y="1385"/>
                </a:cubicBezTo>
                <a:cubicBezTo>
                  <a:pt x="6116" y="1428"/>
                  <a:pt x="5940" y="1570"/>
                  <a:pt x="5742" y="1701"/>
                </a:cubicBezTo>
                <a:cubicBezTo>
                  <a:pt x="5543" y="1832"/>
                  <a:pt x="5221" y="2076"/>
                  <a:pt x="5024" y="2245"/>
                </a:cubicBezTo>
                <a:cubicBezTo>
                  <a:pt x="4828" y="2414"/>
                  <a:pt x="4603" y="2602"/>
                  <a:pt x="4528" y="2663"/>
                </a:cubicBezTo>
                <a:cubicBezTo>
                  <a:pt x="4118" y="2996"/>
                  <a:pt x="3037" y="4343"/>
                  <a:pt x="2687" y="4955"/>
                </a:cubicBezTo>
                <a:cubicBezTo>
                  <a:pt x="2380" y="5493"/>
                  <a:pt x="2340" y="5563"/>
                  <a:pt x="2257" y="5738"/>
                </a:cubicBezTo>
                <a:cubicBezTo>
                  <a:pt x="2215" y="5829"/>
                  <a:pt x="2154" y="5951"/>
                  <a:pt x="2123" y="6012"/>
                </a:cubicBezTo>
                <a:cubicBezTo>
                  <a:pt x="2021" y="6209"/>
                  <a:pt x="1675" y="7125"/>
                  <a:pt x="1641" y="7285"/>
                </a:cubicBezTo>
                <a:cubicBezTo>
                  <a:pt x="1622" y="7371"/>
                  <a:pt x="1589" y="7464"/>
                  <a:pt x="1569" y="7494"/>
                </a:cubicBezTo>
                <a:cubicBezTo>
                  <a:pt x="1549" y="7524"/>
                  <a:pt x="1488" y="7753"/>
                  <a:pt x="1432" y="8003"/>
                </a:cubicBezTo>
                <a:cubicBezTo>
                  <a:pt x="1376" y="8253"/>
                  <a:pt x="1318" y="8480"/>
                  <a:pt x="1305" y="8505"/>
                </a:cubicBezTo>
                <a:cubicBezTo>
                  <a:pt x="1291" y="8529"/>
                  <a:pt x="1241" y="8818"/>
                  <a:pt x="1194" y="9148"/>
                </a:cubicBezTo>
                <a:cubicBezTo>
                  <a:pt x="1077" y="9977"/>
                  <a:pt x="1075" y="11952"/>
                  <a:pt x="1192" y="12687"/>
                </a:cubicBezTo>
                <a:cubicBezTo>
                  <a:pt x="1238" y="12973"/>
                  <a:pt x="1313" y="13334"/>
                  <a:pt x="1358" y="13488"/>
                </a:cubicBezTo>
                <a:lnTo>
                  <a:pt x="1439" y="13767"/>
                </a:lnTo>
                <a:lnTo>
                  <a:pt x="1154" y="14311"/>
                </a:lnTo>
                <a:cubicBezTo>
                  <a:pt x="996" y="14610"/>
                  <a:pt x="796" y="14978"/>
                  <a:pt x="710" y="15129"/>
                </a:cubicBezTo>
                <a:cubicBezTo>
                  <a:pt x="518" y="15463"/>
                  <a:pt x="257" y="15963"/>
                  <a:pt x="112" y="16273"/>
                </a:cubicBezTo>
                <a:cubicBezTo>
                  <a:pt x="-80" y="16684"/>
                  <a:pt x="-16" y="17571"/>
                  <a:pt x="239" y="18032"/>
                </a:cubicBezTo>
                <a:cubicBezTo>
                  <a:pt x="452" y="18417"/>
                  <a:pt x="682" y="18527"/>
                  <a:pt x="1645" y="18702"/>
                </a:cubicBezTo>
                <a:cubicBezTo>
                  <a:pt x="1889" y="18746"/>
                  <a:pt x="2264" y="18819"/>
                  <a:pt x="2481" y="18866"/>
                </a:cubicBezTo>
                <a:cubicBezTo>
                  <a:pt x="2697" y="18912"/>
                  <a:pt x="3062" y="18986"/>
                  <a:pt x="3292" y="19029"/>
                </a:cubicBezTo>
                <a:cubicBezTo>
                  <a:pt x="3522" y="19072"/>
                  <a:pt x="3821" y="19132"/>
                  <a:pt x="3956" y="19163"/>
                </a:cubicBezTo>
                <a:cubicBezTo>
                  <a:pt x="4092" y="19195"/>
                  <a:pt x="4324" y="19248"/>
                  <a:pt x="4472" y="19281"/>
                </a:cubicBezTo>
                <a:cubicBezTo>
                  <a:pt x="4674" y="19326"/>
                  <a:pt x="4869" y="19436"/>
                  <a:pt x="5240" y="19718"/>
                </a:cubicBezTo>
                <a:cubicBezTo>
                  <a:pt x="6491" y="20667"/>
                  <a:pt x="8138" y="21367"/>
                  <a:pt x="9509" y="21530"/>
                </a:cubicBezTo>
                <a:cubicBezTo>
                  <a:pt x="10046" y="21594"/>
                  <a:pt x="11829" y="21543"/>
                  <a:pt x="12315" y="21450"/>
                </a:cubicBezTo>
                <a:cubicBezTo>
                  <a:pt x="12531" y="21408"/>
                  <a:pt x="12882" y="21323"/>
                  <a:pt x="13095" y="21259"/>
                </a:cubicBezTo>
                <a:cubicBezTo>
                  <a:pt x="13308" y="21196"/>
                  <a:pt x="13619" y="21144"/>
                  <a:pt x="13788" y="21144"/>
                </a:cubicBezTo>
                <a:cubicBezTo>
                  <a:pt x="14174" y="21144"/>
                  <a:pt x="14588" y="20953"/>
                  <a:pt x="14762" y="20694"/>
                </a:cubicBezTo>
                <a:cubicBezTo>
                  <a:pt x="14830" y="20594"/>
                  <a:pt x="15023" y="20203"/>
                  <a:pt x="15192" y="19825"/>
                </a:cubicBezTo>
                <a:cubicBezTo>
                  <a:pt x="15494" y="19149"/>
                  <a:pt x="15759" y="18673"/>
                  <a:pt x="15835" y="18673"/>
                </a:cubicBezTo>
                <a:cubicBezTo>
                  <a:pt x="15856" y="18673"/>
                  <a:pt x="15896" y="18702"/>
                  <a:pt x="15924" y="18740"/>
                </a:cubicBezTo>
                <a:cubicBezTo>
                  <a:pt x="15951" y="18777"/>
                  <a:pt x="16033" y="18891"/>
                  <a:pt x="16104" y="18989"/>
                </a:cubicBezTo>
                <a:cubicBezTo>
                  <a:pt x="16204" y="19129"/>
                  <a:pt x="16268" y="19166"/>
                  <a:pt x="16401" y="19166"/>
                </a:cubicBezTo>
                <a:cubicBezTo>
                  <a:pt x="16612" y="19166"/>
                  <a:pt x="16718" y="19107"/>
                  <a:pt x="17042" y="18799"/>
                </a:cubicBezTo>
                <a:cubicBezTo>
                  <a:pt x="17296" y="18557"/>
                  <a:pt x="17297" y="18555"/>
                  <a:pt x="17450" y="18643"/>
                </a:cubicBezTo>
                <a:cubicBezTo>
                  <a:pt x="17622" y="18742"/>
                  <a:pt x="17730" y="18723"/>
                  <a:pt x="17887" y="18560"/>
                </a:cubicBezTo>
                <a:cubicBezTo>
                  <a:pt x="18004" y="18438"/>
                  <a:pt x="18027" y="18188"/>
                  <a:pt x="17940" y="18005"/>
                </a:cubicBezTo>
                <a:cubicBezTo>
                  <a:pt x="17895" y="17911"/>
                  <a:pt x="17917" y="17854"/>
                  <a:pt x="18079" y="17638"/>
                </a:cubicBezTo>
                <a:cubicBezTo>
                  <a:pt x="18424" y="17177"/>
                  <a:pt x="18808" y="16515"/>
                  <a:pt x="19142" y="15810"/>
                </a:cubicBezTo>
                <a:cubicBezTo>
                  <a:pt x="19566" y="14913"/>
                  <a:pt x="19774" y="14267"/>
                  <a:pt x="20059" y="12960"/>
                </a:cubicBezTo>
                <a:cubicBezTo>
                  <a:pt x="20219" y="12223"/>
                  <a:pt x="20243" y="9831"/>
                  <a:pt x="20099" y="9038"/>
                </a:cubicBezTo>
                <a:cubicBezTo>
                  <a:pt x="20049" y="8760"/>
                  <a:pt x="20055" y="8658"/>
                  <a:pt x="20133" y="8298"/>
                </a:cubicBezTo>
                <a:cubicBezTo>
                  <a:pt x="20183" y="8068"/>
                  <a:pt x="20238" y="7854"/>
                  <a:pt x="20258" y="7824"/>
                </a:cubicBezTo>
                <a:cubicBezTo>
                  <a:pt x="20277" y="7793"/>
                  <a:pt x="20341" y="7561"/>
                  <a:pt x="20399" y="7306"/>
                </a:cubicBezTo>
                <a:cubicBezTo>
                  <a:pt x="20458" y="7052"/>
                  <a:pt x="20520" y="6816"/>
                  <a:pt x="20538" y="6784"/>
                </a:cubicBezTo>
                <a:cubicBezTo>
                  <a:pt x="20557" y="6751"/>
                  <a:pt x="20620" y="6529"/>
                  <a:pt x="20678" y="6288"/>
                </a:cubicBezTo>
                <a:cubicBezTo>
                  <a:pt x="20858" y="5536"/>
                  <a:pt x="21049" y="4807"/>
                  <a:pt x="21095" y="4693"/>
                </a:cubicBezTo>
                <a:cubicBezTo>
                  <a:pt x="21137" y="4590"/>
                  <a:pt x="21276" y="4043"/>
                  <a:pt x="21390" y="3540"/>
                </a:cubicBezTo>
                <a:cubicBezTo>
                  <a:pt x="21520" y="2967"/>
                  <a:pt x="21219" y="2209"/>
                  <a:pt x="20711" y="1832"/>
                </a:cubicBezTo>
                <a:cubicBezTo>
                  <a:pt x="20400" y="1602"/>
                  <a:pt x="20085" y="1495"/>
                  <a:pt x="19567" y="1449"/>
                </a:cubicBezTo>
                <a:cubicBezTo>
                  <a:pt x="19364" y="1431"/>
                  <a:pt x="19153" y="1396"/>
                  <a:pt x="19099" y="1371"/>
                </a:cubicBezTo>
                <a:cubicBezTo>
                  <a:pt x="19045" y="1346"/>
                  <a:pt x="18703" y="1298"/>
                  <a:pt x="18338" y="1261"/>
                </a:cubicBezTo>
                <a:cubicBezTo>
                  <a:pt x="17973" y="1225"/>
                  <a:pt x="17530" y="1174"/>
                  <a:pt x="17354" y="1149"/>
                </a:cubicBezTo>
                <a:cubicBezTo>
                  <a:pt x="16121" y="971"/>
                  <a:pt x="14982" y="826"/>
                  <a:pt x="14786" y="824"/>
                </a:cubicBezTo>
                <a:cubicBezTo>
                  <a:pt x="14659" y="823"/>
                  <a:pt x="14544" y="796"/>
                  <a:pt x="14527" y="765"/>
                </a:cubicBezTo>
                <a:cubicBezTo>
                  <a:pt x="14510" y="735"/>
                  <a:pt x="14403" y="711"/>
                  <a:pt x="14290" y="709"/>
                </a:cubicBezTo>
                <a:cubicBezTo>
                  <a:pt x="14025" y="706"/>
                  <a:pt x="12769" y="518"/>
                  <a:pt x="12511" y="444"/>
                </a:cubicBezTo>
                <a:cubicBezTo>
                  <a:pt x="12403" y="412"/>
                  <a:pt x="11994" y="359"/>
                  <a:pt x="11602" y="326"/>
                </a:cubicBezTo>
                <a:cubicBezTo>
                  <a:pt x="10887" y="265"/>
                  <a:pt x="10538" y="226"/>
                  <a:pt x="9488" y="82"/>
                </a:cubicBezTo>
                <a:cubicBezTo>
                  <a:pt x="9060" y="23"/>
                  <a:pt x="8774" y="-6"/>
                  <a:pt x="8561" y="1"/>
                </a:cubicBezTo>
                <a:close/>
              </a:path>
            </a:pathLst>
          </a:custGeom>
          <a:ln w="38100">
            <a:miter lim="400000"/>
          </a:ln>
          <a:effectLst>
            <a:reflection blurRad="0" stA="0" stPos="0" endA="0" endPos="40000" dist="0" dir="5400000" fadeDir="5400000" sx="100000" sy="-100000" kx="0" ky="0" algn="bl" rotWithShape="0"/>
          </a:effectLst>
        </p:spPr>
      </p:pic>
      <p:sp>
        <p:nvSpPr>
          <p:cNvPr id="143" name="Sharing my experience and learning on project1 :…"/>
          <p:cNvSpPr txBox="1"/>
          <p:nvPr>
            <p:ph type="title"/>
          </p:nvPr>
        </p:nvSpPr>
        <p:spPr>
          <a:xfrm>
            <a:off x="948266" y="760072"/>
            <a:ext cx="11108268" cy="1862668"/>
          </a:xfrm>
          <a:prstGeom prst="rect">
            <a:avLst/>
          </a:prstGeom>
        </p:spPr>
        <p:txBody>
          <a:bodyPr/>
          <a:lstStyle/>
          <a:p>
            <a:pPr defTabSz="322410">
              <a:defRPr sz="2800" u="sng">
                <a:solidFill>
                  <a:schemeClr val="accent5"/>
                </a:solidFill>
              </a:defRPr>
            </a:pPr>
            <a:r>
              <a:t>Sharing my experience and learning on project1 :</a:t>
            </a:r>
          </a:p>
          <a:p>
            <a:pPr defTabSz="322410">
              <a:defRPr sz="2800"/>
            </a:pPr>
            <a:r>
              <a:t>My aim with project1 was to understand basic python concepts like functions, loops and user input .</a:t>
            </a:r>
          </a:p>
        </p:txBody>
      </p:sp>
      <p:sp>
        <p:nvSpPr>
          <p:cNvPr id="144" name="Learning and challenges faced :…"/>
          <p:cNvSpPr txBox="1"/>
          <p:nvPr>
            <p:ph type="body" idx="1"/>
          </p:nvPr>
        </p:nvSpPr>
        <p:spPr>
          <a:xfrm>
            <a:off x="948266" y="2793115"/>
            <a:ext cx="11108268" cy="6318893"/>
          </a:xfrm>
          <a:prstGeom prst="rect">
            <a:avLst/>
          </a:prstGeom>
        </p:spPr>
        <p:txBody>
          <a:bodyPr/>
          <a:lstStyle/>
          <a:p>
            <a:pPr marL="0" indent="0" defTabSz="313198">
              <a:spcBef>
                <a:spcPts val="2400"/>
              </a:spcBef>
              <a:buSzTx/>
              <a:buNone/>
              <a:defRPr sz="2312" u="sng"/>
            </a:pPr>
            <a:r>
              <a:t>Learning and challenges faced : </a:t>
            </a:r>
          </a:p>
          <a:p>
            <a:pPr marL="352789" indent="-352789" defTabSz="313198">
              <a:spcBef>
                <a:spcPts val="2400"/>
              </a:spcBef>
              <a:buBlip>
                <a:blip r:embed="rId3"/>
              </a:buBlip>
              <a:defRPr sz="2176"/>
            </a:pPr>
            <a:r>
              <a:t>Understanding basic syntax : learned about print(), input() and mathematical operators (+, _, *, /).</a:t>
            </a:r>
            <a:endParaRPr>
              <a:latin typeface="Courier"/>
              <a:ea typeface="Courier"/>
              <a:cs typeface="Courier"/>
              <a:sym typeface="Courier"/>
            </a:endParaRPr>
          </a:p>
          <a:p>
            <a:pPr marL="176394" indent="-176394" defTabSz="313198">
              <a:spcBef>
                <a:spcPts val="2400"/>
              </a:spcBef>
              <a:buBlip>
                <a:blip r:embed="rId3"/>
              </a:buBlip>
              <a:defRPr sz="2176"/>
            </a:pPr>
            <a:r>
              <a:rPr>
                <a:latin typeface="Courier"/>
                <a:ea typeface="Courier"/>
                <a:cs typeface="Courier"/>
                <a:sym typeface="Courier"/>
              </a:rPr>
              <a:t> </a:t>
            </a:r>
            <a:r>
              <a:t>Handling user input</a:t>
            </a:r>
            <a:r>
              <a:t>: Used input() to take user numbers and operation choice.</a:t>
            </a:r>
          </a:p>
          <a:p>
            <a:pPr marL="176394" indent="-176394" defTabSz="313198">
              <a:spcBef>
                <a:spcPts val="2400"/>
              </a:spcBef>
              <a:buBlip>
                <a:blip r:embed="rId3"/>
              </a:buBlip>
              <a:defRPr sz="2176"/>
            </a:pPr>
            <a:r>
              <a:t> </a:t>
            </a:r>
            <a:r>
              <a:t>Implementing functions</a:t>
            </a:r>
            <a:r>
              <a:t>: Created separate functions for    addition, subtraction, multiplication, and division.</a:t>
            </a:r>
          </a:p>
          <a:p>
            <a:pPr marL="176394" indent="-176394" defTabSz="313198">
              <a:spcBef>
                <a:spcPts val="2400"/>
              </a:spcBef>
              <a:buBlip>
                <a:blip r:embed="rId3"/>
              </a:buBlip>
              <a:defRPr sz="2176"/>
            </a:pPr>
            <a:r>
              <a:t> </a:t>
            </a:r>
            <a:r>
              <a:t>Error handling</a:t>
            </a:r>
            <a:r>
              <a:t>: Faced challenges with division by                 zero and non-numeric inputs.</a:t>
            </a:r>
          </a:p>
          <a:p>
            <a:pPr marL="176394" indent="-176394" defTabSz="313198">
              <a:spcBef>
                <a:spcPts val="2400"/>
              </a:spcBef>
              <a:buBlip>
                <a:blip r:embed="rId3"/>
              </a:buBlip>
              <a:defRPr sz="2176"/>
            </a:pPr>
            <a:r>
              <a:t> </a:t>
            </a:r>
            <a:r>
              <a:t>Looping for multiple calculations</a:t>
            </a:r>
            <a:r>
              <a:t>: Implemented                      a loop to allow multiple calculations.</a:t>
            </a: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6" name="12133.jpeg" descr="12133.jpeg"/>
          <p:cNvPicPr>
            <a:picLocks noChangeAspect="1"/>
          </p:cNvPicPr>
          <p:nvPr/>
        </p:nvPicPr>
        <p:blipFill>
          <a:blip r:embed="rId2">
            <a:alphaModFix amt="46797"/>
            <a:extLst/>
          </a:blip>
          <a:srcRect l="6014" t="4281" r="4183" b="10005"/>
          <a:stretch>
            <a:fillRect/>
          </a:stretch>
        </p:blipFill>
        <p:spPr>
          <a:xfrm>
            <a:off x="8594860" y="73974"/>
            <a:ext cx="4300935" cy="2731744"/>
          </a:xfrm>
          <a:custGeom>
            <a:avLst/>
            <a:gdLst/>
            <a:ahLst/>
            <a:cxnLst>
              <a:cxn ang="0">
                <a:pos x="wd2" y="hd2"/>
              </a:cxn>
              <a:cxn ang="5400000">
                <a:pos x="wd2" y="hd2"/>
              </a:cxn>
              <a:cxn ang="10800000">
                <a:pos x="wd2" y="hd2"/>
              </a:cxn>
              <a:cxn ang="16200000">
                <a:pos x="wd2" y="hd2"/>
              </a:cxn>
            </a:cxnLst>
            <a:rect l="0" t="0" r="r" b="b"/>
            <a:pathLst>
              <a:path w="21600" h="21579" fill="norm" stroke="1" extrusionOk="0">
                <a:moveTo>
                  <a:pt x="12344" y="7"/>
                </a:moveTo>
                <a:cubicBezTo>
                  <a:pt x="11099" y="-21"/>
                  <a:pt x="11095" y="-19"/>
                  <a:pt x="11014" y="1173"/>
                </a:cubicBezTo>
                <a:lnTo>
                  <a:pt x="10956" y="2032"/>
                </a:lnTo>
                <a:lnTo>
                  <a:pt x="7993" y="2207"/>
                </a:lnTo>
                <a:cubicBezTo>
                  <a:pt x="6362" y="2302"/>
                  <a:pt x="4992" y="2345"/>
                  <a:pt x="4947" y="2301"/>
                </a:cubicBezTo>
                <a:cubicBezTo>
                  <a:pt x="4903" y="2258"/>
                  <a:pt x="4759" y="2284"/>
                  <a:pt x="4630" y="2361"/>
                </a:cubicBezTo>
                <a:lnTo>
                  <a:pt x="4397" y="2502"/>
                </a:lnTo>
                <a:lnTo>
                  <a:pt x="4425" y="3935"/>
                </a:lnTo>
                <a:cubicBezTo>
                  <a:pt x="4441" y="4723"/>
                  <a:pt x="4426" y="5415"/>
                  <a:pt x="4391" y="5471"/>
                </a:cubicBezTo>
                <a:cubicBezTo>
                  <a:pt x="4281" y="5645"/>
                  <a:pt x="4317" y="7657"/>
                  <a:pt x="4435" y="7901"/>
                </a:cubicBezTo>
                <a:cubicBezTo>
                  <a:pt x="4526" y="8088"/>
                  <a:pt x="4756" y="8130"/>
                  <a:pt x="5786" y="8158"/>
                </a:cubicBezTo>
                <a:cubicBezTo>
                  <a:pt x="6637" y="8181"/>
                  <a:pt x="7009" y="8236"/>
                  <a:pt x="6968" y="8336"/>
                </a:cubicBezTo>
                <a:cubicBezTo>
                  <a:pt x="6884" y="8540"/>
                  <a:pt x="6950" y="10649"/>
                  <a:pt x="7046" y="10835"/>
                </a:cubicBezTo>
                <a:cubicBezTo>
                  <a:pt x="7166" y="11067"/>
                  <a:pt x="6234" y="11163"/>
                  <a:pt x="3845" y="11164"/>
                </a:cubicBezTo>
                <a:lnTo>
                  <a:pt x="1744" y="11167"/>
                </a:lnTo>
                <a:lnTo>
                  <a:pt x="1776" y="10559"/>
                </a:lnTo>
                <a:cubicBezTo>
                  <a:pt x="1809" y="9911"/>
                  <a:pt x="1824" y="9936"/>
                  <a:pt x="1222" y="9725"/>
                </a:cubicBezTo>
                <a:cubicBezTo>
                  <a:pt x="1077" y="9675"/>
                  <a:pt x="880" y="9520"/>
                  <a:pt x="783" y="9384"/>
                </a:cubicBezTo>
                <a:cubicBezTo>
                  <a:pt x="687" y="9247"/>
                  <a:pt x="412" y="9037"/>
                  <a:pt x="171" y="8913"/>
                </a:cubicBezTo>
                <a:cubicBezTo>
                  <a:pt x="116" y="8885"/>
                  <a:pt x="58" y="8845"/>
                  <a:pt x="0" y="8810"/>
                </a:cubicBezTo>
                <a:lnTo>
                  <a:pt x="0" y="12218"/>
                </a:lnTo>
                <a:cubicBezTo>
                  <a:pt x="369" y="12447"/>
                  <a:pt x="478" y="12926"/>
                  <a:pt x="478" y="14017"/>
                </a:cubicBezTo>
                <a:cubicBezTo>
                  <a:pt x="478" y="15003"/>
                  <a:pt x="475" y="15017"/>
                  <a:pt x="251" y="15017"/>
                </a:cubicBezTo>
                <a:cubicBezTo>
                  <a:pt x="193" y="15017"/>
                  <a:pt x="99" y="15042"/>
                  <a:pt x="0" y="15071"/>
                </a:cubicBezTo>
                <a:lnTo>
                  <a:pt x="0" y="19594"/>
                </a:lnTo>
                <a:cubicBezTo>
                  <a:pt x="495" y="18987"/>
                  <a:pt x="808" y="18636"/>
                  <a:pt x="1381" y="18093"/>
                </a:cubicBezTo>
                <a:cubicBezTo>
                  <a:pt x="2373" y="17152"/>
                  <a:pt x="2572" y="16656"/>
                  <a:pt x="2260" y="15908"/>
                </a:cubicBezTo>
                <a:lnTo>
                  <a:pt x="2119" y="15569"/>
                </a:lnTo>
                <a:lnTo>
                  <a:pt x="3394" y="15569"/>
                </a:lnTo>
                <a:cubicBezTo>
                  <a:pt x="4452" y="15569"/>
                  <a:pt x="4663" y="15600"/>
                  <a:pt x="4624" y="15760"/>
                </a:cubicBezTo>
                <a:cubicBezTo>
                  <a:pt x="4598" y="15866"/>
                  <a:pt x="4500" y="15985"/>
                  <a:pt x="4407" y="16024"/>
                </a:cubicBezTo>
                <a:cubicBezTo>
                  <a:pt x="4257" y="16085"/>
                  <a:pt x="4239" y="16223"/>
                  <a:pt x="4239" y="17259"/>
                </a:cubicBezTo>
                <a:cubicBezTo>
                  <a:pt x="4239" y="18138"/>
                  <a:pt x="4272" y="18465"/>
                  <a:pt x="4373" y="18598"/>
                </a:cubicBezTo>
                <a:cubicBezTo>
                  <a:pt x="4573" y="18858"/>
                  <a:pt x="10697" y="18706"/>
                  <a:pt x="10813" y="18438"/>
                </a:cubicBezTo>
                <a:cubicBezTo>
                  <a:pt x="10857" y="18335"/>
                  <a:pt x="10871" y="17848"/>
                  <a:pt x="10845" y="17356"/>
                </a:cubicBezTo>
                <a:cubicBezTo>
                  <a:pt x="10818" y="16864"/>
                  <a:pt x="10831" y="16276"/>
                  <a:pt x="10873" y="16049"/>
                </a:cubicBezTo>
                <a:cubicBezTo>
                  <a:pt x="10935" y="15709"/>
                  <a:pt x="10959" y="15858"/>
                  <a:pt x="11008" y="16876"/>
                </a:cubicBezTo>
                <a:cubicBezTo>
                  <a:pt x="11042" y="17557"/>
                  <a:pt x="11076" y="18267"/>
                  <a:pt x="11086" y="18456"/>
                </a:cubicBezTo>
                <a:cubicBezTo>
                  <a:pt x="11104" y="18800"/>
                  <a:pt x="11107" y="18800"/>
                  <a:pt x="12128" y="18839"/>
                </a:cubicBezTo>
                <a:cubicBezTo>
                  <a:pt x="13394" y="18887"/>
                  <a:pt x="13366" y="18936"/>
                  <a:pt x="13322" y="16757"/>
                </a:cubicBezTo>
                <a:cubicBezTo>
                  <a:pt x="13296" y="15430"/>
                  <a:pt x="13310" y="15225"/>
                  <a:pt x="13434" y="15187"/>
                </a:cubicBezTo>
                <a:cubicBezTo>
                  <a:pt x="13641" y="15123"/>
                  <a:pt x="13668" y="15432"/>
                  <a:pt x="13735" y="18663"/>
                </a:cubicBezTo>
                <a:cubicBezTo>
                  <a:pt x="13766" y="20132"/>
                  <a:pt x="13824" y="21318"/>
                  <a:pt x="13870" y="21579"/>
                </a:cubicBezTo>
                <a:lnTo>
                  <a:pt x="18176" y="21579"/>
                </a:lnTo>
                <a:cubicBezTo>
                  <a:pt x="18232" y="21350"/>
                  <a:pt x="18240" y="20830"/>
                  <a:pt x="18202" y="19588"/>
                </a:cubicBezTo>
                <a:cubicBezTo>
                  <a:pt x="18169" y="18551"/>
                  <a:pt x="18127" y="16976"/>
                  <a:pt x="18108" y="16089"/>
                </a:cubicBezTo>
                <a:lnTo>
                  <a:pt x="18072" y="14475"/>
                </a:lnTo>
                <a:lnTo>
                  <a:pt x="18744" y="13955"/>
                </a:lnTo>
                <a:lnTo>
                  <a:pt x="19413" y="13434"/>
                </a:lnTo>
                <a:lnTo>
                  <a:pt x="19439" y="12384"/>
                </a:lnTo>
                <a:cubicBezTo>
                  <a:pt x="19477" y="10846"/>
                  <a:pt x="19558" y="10902"/>
                  <a:pt x="17426" y="10979"/>
                </a:cubicBezTo>
                <a:cubicBezTo>
                  <a:pt x="16020" y="11030"/>
                  <a:pt x="15688" y="11011"/>
                  <a:pt x="15822" y="10879"/>
                </a:cubicBezTo>
                <a:cubicBezTo>
                  <a:pt x="15934" y="10769"/>
                  <a:pt x="16827" y="10668"/>
                  <a:pt x="18489" y="10578"/>
                </a:cubicBezTo>
                <a:cubicBezTo>
                  <a:pt x="19863" y="10504"/>
                  <a:pt x="21127" y="10372"/>
                  <a:pt x="21295" y="10286"/>
                </a:cubicBezTo>
                <a:lnTo>
                  <a:pt x="21600" y="10133"/>
                </a:lnTo>
                <a:lnTo>
                  <a:pt x="21570" y="9032"/>
                </a:lnTo>
                <a:cubicBezTo>
                  <a:pt x="21553" y="8428"/>
                  <a:pt x="21493" y="7847"/>
                  <a:pt x="21439" y="7741"/>
                </a:cubicBezTo>
                <a:cubicBezTo>
                  <a:pt x="21355" y="7580"/>
                  <a:pt x="20974" y="7568"/>
                  <a:pt x="19109" y="7659"/>
                </a:cubicBezTo>
                <a:cubicBezTo>
                  <a:pt x="16028" y="7810"/>
                  <a:pt x="15981" y="7810"/>
                  <a:pt x="15904" y="7687"/>
                </a:cubicBezTo>
                <a:cubicBezTo>
                  <a:pt x="15865" y="7628"/>
                  <a:pt x="15834" y="6656"/>
                  <a:pt x="15832" y="5531"/>
                </a:cubicBezTo>
                <a:cubicBezTo>
                  <a:pt x="15830" y="4405"/>
                  <a:pt x="15808" y="3457"/>
                  <a:pt x="15784" y="3421"/>
                </a:cubicBezTo>
                <a:cubicBezTo>
                  <a:pt x="15760" y="3385"/>
                  <a:pt x="15326" y="3325"/>
                  <a:pt x="14821" y="3289"/>
                </a:cubicBezTo>
                <a:cubicBezTo>
                  <a:pt x="14019" y="3231"/>
                  <a:pt x="13868" y="3255"/>
                  <a:pt x="13619" y="3490"/>
                </a:cubicBezTo>
                <a:lnTo>
                  <a:pt x="13334" y="3759"/>
                </a:lnTo>
                <a:lnTo>
                  <a:pt x="13326" y="3439"/>
                </a:lnTo>
                <a:cubicBezTo>
                  <a:pt x="13322" y="3263"/>
                  <a:pt x="13326" y="2523"/>
                  <a:pt x="13334" y="1797"/>
                </a:cubicBezTo>
                <a:cubicBezTo>
                  <a:pt x="13353" y="93"/>
                  <a:pt x="13316" y="28"/>
                  <a:pt x="12344" y="7"/>
                </a:cubicBezTo>
                <a:close/>
              </a:path>
            </a:pathLst>
          </a:custGeom>
          <a:ln w="38100">
            <a:miter lim="400000"/>
          </a:ln>
        </p:spPr>
      </p:pic>
      <p:sp>
        <p:nvSpPr>
          <p:cNvPr id="147" name="My learning:…"/>
          <p:cNvSpPr txBox="1"/>
          <p:nvPr>
            <p:ph type="body" idx="1"/>
          </p:nvPr>
        </p:nvSpPr>
        <p:spPr>
          <a:xfrm>
            <a:off x="515154" y="1095282"/>
            <a:ext cx="12277615" cy="8586076"/>
          </a:xfrm>
          <a:prstGeom prst="rect">
            <a:avLst/>
          </a:prstGeom>
        </p:spPr>
        <p:txBody>
          <a:bodyPr/>
          <a:lstStyle/>
          <a:p>
            <a:pPr marL="0" indent="0" algn="ctr">
              <a:spcBef>
                <a:spcPts val="0"/>
              </a:spcBef>
              <a:buSzTx/>
              <a:buNone/>
              <a:defRPr sz="4000">
                <a:solidFill>
                  <a:schemeClr val="accent5"/>
                </a:solidFill>
              </a:defRPr>
            </a:pPr>
            <a:r>
              <a:rPr u="sng"/>
              <a:t>My learning:</a:t>
            </a:r>
            <a:r>
              <a:t> </a:t>
            </a:r>
          </a:p>
          <a:p>
            <a:pPr marL="533399" indent="-533399">
              <a:spcBef>
                <a:spcPts val="400"/>
              </a:spcBef>
              <a:buBlip>
                <a:blip r:embed="rId3"/>
              </a:buBlip>
              <a:defRPr sz="2800"/>
            </a:pPr>
            <a:r>
              <a:t>Gained confidence in writing python code and debugging errors. </a:t>
            </a:r>
          </a:p>
          <a:p>
            <a:pPr marL="533399" indent="-533399">
              <a:spcBef>
                <a:spcPts val="400"/>
              </a:spcBef>
              <a:buBlip>
                <a:blip r:embed="rId3"/>
              </a:buBlip>
              <a:defRPr sz="2800"/>
            </a:pPr>
            <a:r>
              <a:t>Learned the importance of handling exceptions.</a:t>
            </a:r>
          </a:p>
          <a:p>
            <a:pPr marL="533399" indent="-533399">
              <a:spcBef>
                <a:spcPts val="400"/>
              </a:spcBef>
              <a:buBlip>
                <a:blip r:embed="rId3"/>
              </a:buBlip>
              <a:defRPr sz="2800"/>
            </a:pPr>
            <a:r>
              <a:t>Realized the importance of structuring the code with functions for better readability.</a:t>
            </a:r>
          </a:p>
          <a:p>
            <a:pPr marL="487679" indent="-487679">
              <a:spcBef>
                <a:spcPts val="400"/>
              </a:spcBef>
              <a:buBlip>
                <a:blip r:embed="rId3"/>
              </a:buBlip>
              <a:defRPr sz="1600"/>
            </a:pPr>
          </a:p>
          <a:p>
            <a:pPr lvl="1" marL="0" indent="0" algn="ctr">
              <a:spcBef>
                <a:spcPts val="0"/>
              </a:spcBef>
              <a:buSzTx/>
              <a:buNone/>
              <a:defRPr sz="4000">
                <a:solidFill>
                  <a:schemeClr val="accent5"/>
                </a:solidFill>
              </a:defRPr>
            </a:pPr>
            <a:r>
              <a:rPr u="sng"/>
              <a:t>Key Features added :</a:t>
            </a:r>
            <a:r>
              <a:t> </a:t>
            </a:r>
          </a:p>
          <a:p>
            <a:pPr marL="533399" indent="-533399">
              <a:spcBef>
                <a:spcPts val="400"/>
              </a:spcBef>
              <a:buBlip>
                <a:blip r:embed="rId3"/>
              </a:buBlip>
              <a:defRPr sz="2800"/>
            </a:pPr>
            <a:r>
              <a:t>Basic arithmetic operations (addition, subtraction, multiplication, division). </a:t>
            </a:r>
          </a:p>
          <a:p>
            <a:pPr marL="533399" indent="-533399">
              <a:spcBef>
                <a:spcPts val="400"/>
              </a:spcBef>
              <a:buBlip>
                <a:blip r:embed="rId3"/>
              </a:buBlip>
              <a:defRPr sz="2800"/>
            </a:pPr>
            <a:r>
              <a:t>Input validation to prevent the errors. </a:t>
            </a:r>
          </a:p>
          <a:p>
            <a:pPr marL="533399" indent="-533399">
              <a:spcBef>
                <a:spcPts val="400"/>
              </a:spcBef>
              <a:buBlip>
                <a:blip r:embed="rId3"/>
              </a:buBlip>
              <a:defRPr sz="2800"/>
            </a:pPr>
            <a:r>
              <a:t>Option to exit the program after completing calculations. </a:t>
            </a: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9" name="1_P71cJqXANAQ14pwtj2kIZw.jpg" descr="1_P71cJqXANAQ14pwtj2kIZw.jpg"/>
          <p:cNvPicPr>
            <a:picLocks noChangeAspect="1"/>
          </p:cNvPicPr>
          <p:nvPr/>
        </p:nvPicPr>
        <p:blipFill>
          <a:blip r:embed="rId2">
            <a:extLst/>
          </a:blip>
          <a:srcRect l="14725" t="0" r="14725" b="0"/>
          <a:stretch>
            <a:fillRect/>
          </a:stretch>
        </p:blipFill>
        <p:spPr>
          <a:xfrm>
            <a:off x="2295648" y="3326466"/>
            <a:ext cx="7886976" cy="6388193"/>
          </a:xfrm>
          <a:prstGeom prst="rect">
            <a:avLst/>
          </a:prstGeom>
          <a:ln w="38100">
            <a:miter lim="400000"/>
          </a:ln>
        </p:spPr>
      </p:pic>
      <p:sp>
        <p:nvSpPr>
          <p:cNvPr id="150" name="Introduction to project 2"/>
          <p:cNvSpPr txBox="1"/>
          <p:nvPr>
            <p:ph type="title"/>
          </p:nvPr>
        </p:nvSpPr>
        <p:spPr>
          <a:xfrm>
            <a:off x="156989" y="319191"/>
            <a:ext cx="12690822" cy="1416572"/>
          </a:xfrm>
          <a:prstGeom prst="rect">
            <a:avLst/>
          </a:prstGeom>
        </p:spPr>
        <p:txBody>
          <a:bodyPr/>
          <a:lstStyle>
            <a:lvl1pPr>
              <a:defRPr sz="4000" u="sng">
                <a:solidFill>
                  <a:schemeClr val="accent5"/>
                </a:solidFill>
              </a:defRPr>
            </a:lvl1pPr>
          </a:lstStyle>
          <a:p>
            <a:pPr/>
            <a:r>
              <a:t>Introduction to project 2 </a:t>
            </a:r>
          </a:p>
        </p:txBody>
      </p:sp>
      <p:sp>
        <p:nvSpPr>
          <p:cNvPr id="151" name="Data acquisition and data wrangling in python.…"/>
          <p:cNvSpPr txBox="1"/>
          <p:nvPr>
            <p:ph type="body" sz="quarter" idx="1"/>
          </p:nvPr>
        </p:nvSpPr>
        <p:spPr>
          <a:xfrm>
            <a:off x="239090" y="1949444"/>
            <a:ext cx="12526620" cy="1163340"/>
          </a:xfrm>
          <a:prstGeom prst="rect">
            <a:avLst/>
          </a:prstGeom>
        </p:spPr>
        <p:txBody>
          <a:bodyPr/>
          <a:lstStyle/>
          <a:p>
            <a:pPr defTabSz="234899">
              <a:defRPr sz="2958">
                <a:solidFill>
                  <a:srgbClr val="F1F1F1"/>
                </a:solidFill>
              </a:defRPr>
            </a:pPr>
            <a:r>
              <a:t>Data acquisition and data wrangling in python.</a:t>
            </a:r>
          </a:p>
          <a:p>
            <a:pPr defTabSz="234899">
              <a:defRPr sz="2958">
                <a:solidFill>
                  <a:srgbClr val="F1F1F1"/>
                </a:solidFill>
              </a:defRPr>
            </a:pPr>
            <a:r>
              <a:t>Power of python libraries: Pandas, Numpy, Matplotlib </a:t>
            </a: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53" name="8898c481fb41f4f3ae01a6b7a9f6442ecbea0841-1200x800.avif" descr="8898c481fb41f4f3ae01a6b7a9f6442ecbea0841-1200x800.avif"/>
          <p:cNvPicPr>
            <a:picLocks noChangeAspect="1"/>
          </p:cNvPicPr>
          <p:nvPr/>
        </p:nvPicPr>
        <p:blipFill>
          <a:blip r:embed="rId3">
            <a:extLst/>
          </a:blip>
          <a:srcRect l="6591" t="9183" r="7164" b="7918"/>
          <a:stretch>
            <a:fillRect/>
          </a:stretch>
        </p:blipFill>
        <p:spPr>
          <a:xfrm>
            <a:off x="8870295" y="7024525"/>
            <a:ext cx="4068938" cy="2607400"/>
          </a:xfrm>
          <a:custGeom>
            <a:avLst/>
            <a:gdLst/>
            <a:ahLst/>
            <a:cxnLst>
              <a:cxn ang="0">
                <a:pos x="wd2" y="hd2"/>
              </a:cxn>
              <a:cxn ang="5400000">
                <a:pos x="wd2" y="hd2"/>
              </a:cxn>
              <a:cxn ang="10800000">
                <a:pos x="wd2" y="hd2"/>
              </a:cxn>
              <a:cxn ang="16200000">
                <a:pos x="wd2" y="hd2"/>
              </a:cxn>
            </a:cxnLst>
            <a:rect l="0" t="0" r="r" b="b"/>
            <a:pathLst>
              <a:path w="21597" h="21593" fill="norm" stroke="1" extrusionOk="0">
                <a:moveTo>
                  <a:pt x="10969" y="4"/>
                </a:moveTo>
                <a:cubicBezTo>
                  <a:pt x="10663" y="29"/>
                  <a:pt x="10324" y="159"/>
                  <a:pt x="10040" y="363"/>
                </a:cubicBezTo>
                <a:cubicBezTo>
                  <a:pt x="9980" y="406"/>
                  <a:pt x="9926" y="441"/>
                  <a:pt x="9920" y="441"/>
                </a:cubicBezTo>
                <a:cubicBezTo>
                  <a:pt x="9879" y="441"/>
                  <a:pt x="9496" y="893"/>
                  <a:pt x="9358" y="1105"/>
                </a:cubicBezTo>
                <a:cubicBezTo>
                  <a:pt x="9212" y="1330"/>
                  <a:pt x="8988" y="1778"/>
                  <a:pt x="8943" y="1937"/>
                </a:cubicBezTo>
                <a:cubicBezTo>
                  <a:pt x="8935" y="1964"/>
                  <a:pt x="8910" y="2031"/>
                  <a:pt x="8888" y="2085"/>
                </a:cubicBezTo>
                <a:cubicBezTo>
                  <a:pt x="8866" y="2139"/>
                  <a:pt x="8849" y="2208"/>
                  <a:pt x="8848" y="2239"/>
                </a:cubicBezTo>
                <a:cubicBezTo>
                  <a:pt x="8847" y="2297"/>
                  <a:pt x="8840" y="2323"/>
                  <a:pt x="8776" y="2512"/>
                </a:cubicBezTo>
                <a:cubicBezTo>
                  <a:pt x="8758" y="2569"/>
                  <a:pt x="8741" y="2647"/>
                  <a:pt x="8741" y="2683"/>
                </a:cubicBezTo>
                <a:cubicBezTo>
                  <a:pt x="8741" y="2719"/>
                  <a:pt x="8731" y="2757"/>
                  <a:pt x="8720" y="2768"/>
                </a:cubicBezTo>
                <a:cubicBezTo>
                  <a:pt x="8708" y="2780"/>
                  <a:pt x="8701" y="2866"/>
                  <a:pt x="8701" y="2962"/>
                </a:cubicBezTo>
                <a:cubicBezTo>
                  <a:pt x="8701" y="3059"/>
                  <a:pt x="8691" y="3149"/>
                  <a:pt x="8680" y="3160"/>
                </a:cubicBezTo>
                <a:cubicBezTo>
                  <a:pt x="8652" y="3187"/>
                  <a:pt x="8652" y="4273"/>
                  <a:pt x="8680" y="4300"/>
                </a:cubicBezTo>
                <a:cubicBezTo>
                  <a:pt x="8691" y="4311"/>
                  <a:pt x="8701" y="4390"/>
                  <a:pt x="8701" y="4478"/>
                </a:cubicBezTo>
                <a:cubicBezTo>
                  <a:pt x="8701" y="4565"/>
                  <a:pt x="8708" y="4647"/>
                  <a:pt x="8720" y="4658"/>
                </a:cubicBezTo>
                <a:cubicBezTo>
                  <a:pt x="8731" y="4669"/>
                  <a:pt x="8741" y="4715"/>
                  <a:pt x="8741" y="4760"/>
                </a:cubicBezTo>
                <a:cubicBezTo>
                  <a:pt x="8741" y="4806"/>
                  <a:pt x="8754" y="4880"/>
                  <a:pt x="8770" y="4928"/>
                </a:cubicBezTo>
                <a:cubicBezTo>
                  <a:pt x="8786" y="4975"/>
                  <a:pt x="8809" y="5051"/>
                  <a:pt x="8821" y="5095"/>
                </a:cubicBezTo>
                <a:cubicBezTo>
                  <a:pt x="8832" y="5140"/>
                  <a:pt x="8864" y="5260"/>
                  <a:pt x="8894" y="5358"/>
                </a:cubicBezTo>
                <a:cubicBezTo>
                  <a:pt x="8925" y="5457"/>
                  <a:pt x="8951" y="5551"/>
                  <a:pt x="8951" y="5569"/>
                </a:cubicBezTo>
                <a:cubicBezTo>
                  <a:pt x="8952" y="5586"/>
                  <a:pt x="8969" y="5639"/>
                  <a:pt x="8991" y="5684"/>
                </a:cubicBezTo>
                <a:cubicBezTo>
                  <a:pt x="9055" y="5811"/>
                  <a:pt x="9042" y="5881"/>
                  <a:pt x="8913" y="6118"/>
                </a:cubicBezTo>
                <a:cubicBezTo>
                  <a:pt x="8847" y="6239"/>
                  <a:pt x="8757" y="6414"/>
                  <a:pt x="8711" y="6509"/>
                </a:cubicBezTo>
                <a:cubicBezTo>
                  <a:pt x="8665" y="6603"/>
                  <a:pt x="8587" y="6767"/>
                  <a:pt x="8536" y="6870"/>
                </a:cubicBezTo>
                <a:cubicBezTo>
                  <a:pt x="8486" y="6974"/>
                  <a:pt x="8433" y="7089"/>
                  <a:pt x="8420" y="7127"/>
                </a:cubicBezTo>
                <a:cubicBezTo>
                  <a:pt x="8408" y="7165"/>
                  <a:pt x="8344" y="7320"/>
                  <a:pt x="8279" y="7472"/>
                </a:cubicBezTo>
                <a:cubicBezTo>
                  <a:pt x="8175" y="7716"/>
                  <a:pt x="8076" y="7979"/>
                  <a:pt x="8031" y="8126"/>
                </a:cubicBezTo>
                <a:cubicBezTo>
                  <a:pt x="7992" y="8251"/>
                  <a:pt x="7925" y="8467"/>
                  <a:pt x="7894" y="8560"/>
                </a:cubicBezTo>
                <a:cubicBezTo>
                  <a:pt x="7830" y="8752"/>
                  <a:pt x="7822" y="8775"/>
                  <a:pt x="7822" y="8839"/>
                </a:cubicBezTo>
                <a:cubicBezTo>
                  <a:pt x="7822" y="8874"/>
                  <a:pt x="7814" y="8911"/>
                  <a:pt x="7803" y="8921"/>
                </a:cubicBezTo>
                <a:cubicBezTo>
                  <a:pt x="7774" y="8949"/>
                  <a:pt x="7719" y="9135"/>
                  <a:pt x="7719" y="9204"/>
                </a:cubicBezTo>
                <a:cubicBezTo>
                  <a:pt x="7719" y="9265"/>
                  <a:pt x="7713" y="9288"/>
                  <a:pt x="7649" y="9480"/>
                </a:cubicBezTo>
                <a:cubicBezTo>
                  <a:pt x="7631" y="9536"/>
                  <a:pt x="7614" y="9614"/>
                  <a:pt x="7614" y="9651"/>
                </a:cubicBezTo>
                <a:cubicBezTo>
                  <a:pt x="7614" y="9687"/>
                  <a:pt x="7606" y="9725"/>
                  <a:pt x="7595" y="9736"/>
                </a:cubicBezTo>
                <a:cubicBezTo>
                  <a:pt x="7583" y="9747"/>
                  <a:pt x="7574" y="9807"/>
                  <a:pt x="7574" y="9868"/>
                </a:cubicBezTo>
                <a:cubicBezTo>
                  <a:pt x="7574" y="9928"/>
                  <a:pt x="7564" y="9985"/>
                  <a:pt x="7553" y="9996"/>
                </a:cubicBezTo>
                <a:cubicBezTo>
                  <a:pt x="7541" y="10007"/>
                  <a:pt x="7531" y="10072"/>
                  <a:pt x="7531" y="10141"/>
                </a:cubicBezTo>
                <a:cubicBezTo>
                  <a:pt x="7531" y="10211"/>
                  <a:pt x="7518" y="10282"/>
                  <a:pt x="7500" y="10305"/>
                </a:cubicBezTo>
                <a:cubicBezTo>
                  <a:pt x="7480" y="10331"/>
                  <a:pt x="7468" y="10402"/>
                  <a:pt x="7468" y="10502"/>
                </a:cubicBezTo>
                <a:cubicBezTo>
                  <a:pt x="7468" y="10588"/>
                  <a:pt x="7459" y="10669"/>
                  <a:pt x="7447" y="10680"/>
                </a:cubicBezTo>
                <a:cubicBezTo>
                  <a:pt x="7436" y="10691"/>
                  <a:pt x="7426" y="10794"/>
                  <a:pt x="7426" y="10910"/>
                </a:cubicBezTo>
                <a:cubicBezTo>
                  <a:pt x="7426" y="11028"/>
                  <a:pt x="7417" y="11120"/>
                  <a:pt x="7405" y="11120"/>
                </a:cubicBezTo>
                <a:cubicBezTo>
                  <a:pt x="7394" y="11120"/>
                  <a:pt x="7384" y="11140"/>
                  <a:pt x="7384" y="11166"/>
                </a:cubicBezTo>
                <a:cubicBezTo>
                  <a:pt x="7384" y="11207"/>
                  <a:pt x="6957" y="11212"/>
                  <a:pt x="4176" y="11196"/>
                </a:cubicBezTo>
                <a:cubicBezTo>
                  <a:pt x="2411" y="11185"/>
                  <a:pt x="781" y="11185"/>
                  <a:pt x="555" y="11199"/>
                </a:cubicBezTo>
                <a:cubicBezTo>
                  <a:pt x="180" y="11221"/>
                  <a:pt x="138" y="11230"/>
                  <a:pt x="76" y="11294"/>
                </a:cubicBezTo>
                <a:cubicBezTo>
                  <a:pt x="15" y="11359"/>
                  <a:pt x="6" y="11384"/>
                  <a:pt x="1" y="11560"/>
                </a:cubicBezTo>
                <a:cubicBezTo>
                  <a:pt x="-3" y="11667"/>
                  <a:pt x="4" y="11784"/>
                  <a:pt x="15" y="11820"/>
                </a:cubicBezTo>
                <a:cubicBezTo>
                  <a:pt x="27" y="11857"/>
                  <a:pt x="41" y="11935"/>
                  <a:pt x="47" y="11998"/>
                </a:cubicBezTo>
                <a:cubicBezTo>
                  <a:pt x="62" y="12172"/>
                  <a:pt x="103" y="12404"/>
                  <a:pt x="125" y="12438"/>
                </a:cubicBezTo>
                <a:cubicBezTo>
                  <a:pt x="136" y="12455"/>
                  <a:pt x="144" y="12532"/>
                  <a:pt x="144" y="12609"/>
                </a:cubicBezTo>
                <a:cubicBezTo>
                  <a:pt x="144" y="12686"/>
                  <a:pt x="153" y="12747"/>
                  <a:pt x="163" y="12747"/>
                </a:cubicBezTo>
                <a:cubicBezTo>
                  <a:pt x="173" y="12747"/>
                  <a:pt x="184" y="12790"/>
                  <a:pt x="190" y="12839"/>
                </a:cubicBezTo>
                <a:cubicBezTo>
                  <a:pt x="201" y="12935"/>
                  <a:pt x="243" y="13119"/>
                  <a:pt x="272" y="13210"/>
                </a:cubicBezTo>
                <a:cubicBezTo>
                  <a:pt x="282" y="13242"/>
                  <a:pt x="289" y="13297"/>
                  <a:pt x="289" y="13332"/>
                </a:cubicBezTo>
                <a:cubicBezTo>
                  <a:pt x="289" y="13367"/>
                  <a:pt x="299" y="13403"/>
                  <a:pt x="310" y="13414"/>
                </a:cubicBezTo>
                <a:cubicBezTo>
                  <a:pt x="322" y="13425"/>
                  <a:pt x="331" y="13467"/>
                  <a:pt x="331" y="13506"/>
                </a:cubicBezTo>
                <a:cubicBezTo>
                  <a:pt x="332" y="13545"/>
                  <a:pt x="346" y="13606"/>
                  <a:pt x="363" y="13641"/>
                </a:cubicBezTo>
                <a:cubicBezTo>
                  <a:pt x="380" y="13676"/>
                  <a:pt x="394" y="13739"/>
                  <a:pt x="394" y="13779"/>
                </a:cubicBezTo>
                <a:cubicBezTo>
                  <a:pt x="394" y="13819"/>
                  <a:pt x="404" y="13860"/>
                  <a:pt x="416" y="13871"/>
                </a:cubicBezTo>
                <a:cubicBezTo>
                  <a:pt x="427" y="13882"/>
                  <a:pt x="437" y="13933"/>
                  <a:pt x="437" y="13986"/>
                </a:cubicBezTo>
                <a:cubicBezTo>
                  <a:pt x="437" y="14039"/>
                  <a:pt x="444" y="14109"/>
                  <a:pt x="453" y="14141"/>
                </a:cubicBezTo>
                <a:cubicBezTo>
                  <a:pt x="463" y="14172"/>
                  <a:pt x="487" y="14245"/>
                  <a:pt x="506" y="14305"/>
                </a:cubicBezTo>
                <a:cubicBezTo>
                  <a:pt x="525" y="14365"/>
                  <a:pt x="540" y="14441"/>
                  <a:pt x="540" y="14476"/>
                </a:cubicBezTo>
                <a:cubicBezTo>
                  <a:pt x="540" y="14510"/>
                  <a:pt x="549" y="14538"/>
                  <a:pt x="561" y="14538"/>
                </a:cubicBezTo>
                <a:cubicBezTo>
                  <a:pt x="572" y="14538"/>
                  <a:pt x="582" y="14573"/>
                  <a:pt x="582" y="14617"/>
                </a:cubicBezTo>
                <a:cubicBezTo>
                  <a:pt x="582" y="14661"/>
                  <a:pt x="592" y="14708"/>
                  <a:pt x="603" y="14719"/>
                </a:cubicBezTo>
                <a:cubicBezTo>
                  <a:pt x="614" y="14730"/>
                  <a:pt x="624" y="14778"/>
                  <a:pt x="624" y="14827"/>
                </a:cubicBezTo>
                <a:cubicBezTo>
                  <a:pt x="624" y="14877"/>
                  <a:pt x="637" y="14947"/>
                  <a:pt x="654" y="14982"/>
                </a:cubicBezTo>
                <a:cubicBezTo>
                  <a:pt x="670" y="15017"/>
                  <a:pt x="685" y="15074"/>
                  <a:pt x="685" y="15113"/>
                </a:cubicBezTo>
                <a:cubicBezTo>
                  <a:pt x="686" y="15153"/>
                  <a:pt x="695" y="15194"/>
                  <a:pt x="706" y="15205"/>
                </a:cubicBezTo>
                <a:cubicBezTo>
                  <a:pt x="718" y="15217"/>
                  <a:pt x="727" y="15269"/>
                  <a:pt x="727" y="15321"/>
                </a:cubicBezTo>
                <a:cubicBezTo>
                  <a:pt x="727" y="15372"/>
                  <a:pt x="737" y="15424"/>
                  <a:pt x="748" y="15436"/>
                </a:cubicBezTo>
                <a:cubicBezTo>
                  <a:pt x="760" y="15447"/>
                  <a:pt x="769" y="15489"/>
                  <a:pt x="769" y="15531"/>
                </a:cubicBezTo>
                <a:cubicBezTo>
                  <a:pt x="769" y="15572"/>
                  <a:pt x="784" y="15624"/>
                  <a:pt x="801" y="15646"/>
                </a:cubicBezTo>
                <a:cubicBezTo>
                  <a:pt x="818" y="15668"/>
                  <a:pt x="833" y="15719"/>
                  <a:pt x="833" y="15761"/>
                </a:cubicBezTo>
                <a:cubicBezTo>
                  <a:pt x="833" y="15802"/>
                  <a:pt x="842" y="15845"/>
                  <a:pt x="854" y="15856"/>
                </a:cubicBezTo>
                <a:cubicBezTo>
                  <a:pt x="865" y="15867"/>
                  <a:pt x="875" y="15914"/>
                  <a:pt x="875" y="15958"/>
                </a:cubicBezTo>
                <a:cubicBezTo>
                  <a:pt x="875" y="16002"/>
                  <a:pt x="884" y="16037"/>
                  <a:pt x="896" y="16037"/>
                </a:cubicBezTo>
                <a:cubicBezTo>
                  <a:pt x="907" y="16037"/>
                  <a:pt x="915" y="16071"/>
                  <a:pt x="915" y="16113"/>
                </a:cubicBezTo>
                <a:cubicBezTo>
                  <a:pt x="915" y="16154"/>
                  <a:pt x="930" y="16216"/>
                  <a:pt x="946" y="16251"/>
                </a:cubicBezTo>
                <a:cubicBezTo>
                  <a:pt x="963" y="16285"/>
                  <a:pt x="978" y="16354"/>
                  <a:pt x="978" y="16402"/>
                </a:cubicBezTo>
                <a:cubicBezTo>
                  <a:pt x="978" y="16450"/>
                  <a:pt x="988" y="16499"/>
                  <a:pt x="999" y="16510"/>
                </a:cubicBezTo>
                <a:cubicBezTo>
                  <a:pt x="1011" y="16521"/>
                  <a:pt x="1020" y="16563"/>
                  <a:pt x="1020" y="16606"/>
                </a:cubicBezTo>
                <a:cubicBezTo>
                  <a:pt x="1020" y="16648"/>
                  <a:pt x="1030" y="16693"/>
                  <a:pt x="1041" y="16704"/>
                </a:cubicBezTo>
                <a:cubicBezTo>
                  <a:pt x="1053" y="16715"/>
                  <a:pt x="1062" y="16758"/>
                  <a:pt x="1062" y="16800"/>
                </a:cubicBezTo>
                <a:cubicBezTo>
                  <a:pt x="1062" y="16841"/>
                  <a:pt x="1077" y="16892"/>
                  <a:pt x="1094" y="16915"/>
                </a:cubicBezTo>
                <a:cubicBezTo>
                  <a:pt x="1111" y="16937"/>
                  <a:pt x="1123" y="16991"/>
                  <a:pt x="1123" y="17033"/>
                </a:cubicBezTo>
                <a:cubicBezTo>
                  <a:pt x="1123" y="17074"/>
                  <a:pt x="1133" y="17117"/>
                  <a:pt x="1144" y="17128"/>
                </a:cubicBezTo>
                <a:cubicBezTo>
                  <a:pt x="1156" y="17139"/>
                  <a:pt x="1165" y="17181"/>
                  <a:pt x="1165" y="17224"/>
                </a:cubicBezTo>
                <a:cubicBezTo>
                  <a:pt x="1165" y="17266"/>
                  <a:pt x="1175" y="17311"/>
                  <a:pt x="1187" y="17322"/>
                </a:cubicBezTo>
                <a:cubicBezTo>
                  <a:pt x="1198" y="17333"/>
                  <a:pt x="1208" y="17383"/>
                  <a:pt x="1208" y="17434"/>
                </a:cubicBezTo>
                <a:cubicBezTo>
                  <a:pt x="1208" y="17484"/>
                  <a:pt x="1222" y="17543"/>
                  <a:pt x="1239" y="17565"/>
                </a:cubicBezTo>
                <a:cubicBezTo>
                  <a:pt x="1256" y="17588"/>
                  <a:pt x="1271" y="17657"/>
                  <a:pt x="1271" y="17717"/>
                </a:cubicBezTo>
                <a:cubicBezTo>
                  <a:pt x="1271" y="17776"/>
                  <a:pt x="1280" y="17834"/>
                  <a:pt x="1292" y="17845"/>
                </a:cubicBezTo>
                <a:cubicBezTo>
                  <a:pt x="1303" y="17856"/>
                  <a:pt x="1313" y="17892"/>
                  <a:pt x="1313" y="17927"/>
                </a:cubicBezTo>
                <a:cubicBezTo>
                  <a:pt x="1313" y="17991"/>
                  <a:pt x="1318" y="18012"/>
                  <a:pt x="1382" y="18213"/>
                </a:cubicBezTo>
                <a:cubicBezTo>
                  <a:pt x="1402" y="18272"/>
                  <a:pt x="1416" y="18347"/>
                  <a:pt x="1416" y="18380"/>
                </a:cubicBezTo>
                <a:cubicBezTo>
                  <a:pt x="1416" y="18414"/>
                  <a:pt x="1426" y="18452"/>
                  <a:pt x="1437" y="18463"/>
                </a:cubicBezTo>
                <a:cubicBezTo>
                  <a:pt x="1449" y="18474"/>
                  <a:pt x="1458" y="18517"/>
                  <a:pt x="1458" y="18561"/>
                </a:cubicBezTo>
                <a:cubicBezTo>
                  <a:pt x="1458" y="18641"/>
                  <a:pt x="1462" y="18660"/>
                  <a:pt x="1528" y="18864"/>
                </a:cubicBezTo>
                <a:cubicBezTo>
                  <a:pt x="1547" y="18923"/>
                  <a:pt x="1564" y="19020"/>
                  <a:pt x="1564" y="19081"/>
                </a:cubicBezTo>
                <a:cubicBezTo>
                  <a:pt x="1564" y="19141"/>
                  <a:pt x="1571" y="19201"/>
                  <a:pt x="1583" y="19212"/>
                </a:cubicBezTo>
                <a:cubicBezTo>
                  <a:pt x="1594" y="19223"/>
                  <a:pt x="1605" y="19272"/>
                  <a:pt x="1606" y="19320"/>
                </a:cubicBezTo>
                <a:cubicBezTo>
                  <a:pt x="1606" y="19369"/>
                  <a:pt x="1628" y="19481"/>
                  <a:pt x="1656" y="19570"/>
                </a:cubicBezTo>
                <a:cubicBezTo>
                  <a:pt x="1685" y="19660"/>
                  <a:pt x="1709" y="19772"/>
                  <a:pt x="1709" y="19820"/>
                </a:cubicBezTo>
                <a:cubicBezTo>
                  <a:pt x="1709" y="19868"/>
                  <a:pt x="1719" y="19917"/>
                  <a:pt x="1730" y="19928"/>
                </a:cubicBezTo>
                <a:cubicBezTo>
                  <a:pt x="1741" y="19940"/>
                  <a:pt x="1751" y="19997"/>
                  <a:pt x="1751" y="20057"/>
                </a:cubicBezTo>
                <a:cubicBezTo>
                  <a:pt x="1751" y="20116"/>
                  <a:pt x="1763" y="20206"/>
                  <a:pt x="1781" y="20257"/>
                </a:cubicBezTo>
                <a:cubicBezTo>
                  <a:pt x="1803" y="20324"/>
                  <a:pt x="1812" y="20454"/>
                  <a:pt x="1812" y="20714"/>
                </a:cubicBezTo>
                <a:lnTo>
                  <a:pt x="1812" y="21079"/>
                </a:lnTo>
                <a:lnTo>
                  <a:pt x="1886" y="21164"/>
                </a:lnTo>
                <a:cubicBezTo>
                  <a:pt x="1990" y="21289"/>
                  <a:pt x="2122" y="21317"/>
                  <a:pt x="2815" y="21345"/>
                </a:cubicBezTo>
                <a:cubicBezTo>
                  <a:pt x="4166" y="21400"/>
                  <a:pt x="10153" y="21355"/>
                  <a:pt x="10683" y="21286"/>
                </a:cubicBezTo>
                <a:cubicBezTo>
                  <a:pt x="10815" y="21269"/>
                  <a:pt x="10948" y="21237"/>
                  <a:pt x="10980" y="21217"/>
                </a:cubicBezTo>
                <a:cubicBezTo>
                  <a:pt x="11012" y="21197"/>
                  <a:pt x="11090" y="21181"/>
                  <a:pt x="11151" y="21181"/>
                </a:cubicBezTo>
                <a:cubicBezTo>
                  <a:pt x="11211" y="21181"/>
                  <a:pt x="11288" y="21166"/>
                  <a:pt x="11321" y="21148"/>
                </a:cubicBezTo>
                <a:cubicBezTo>
                  <a:pt x="11354" y="21130"/>
                  <a:pt x="11438" y="21103"/>
                  <a:pt x="11507" y="21085"/>
                </a:cubicBezTo>
                <a:cubicBezTo>
                  <a:pt x="11711" y="21033"/>
                  <a:pt x="11956" y="20961"/>
                  <a:pt x="12101" y="20911"/>
                </a:cubicBezTo>
                <a:cubicBezTo>
                  <a:pt x="12175" y="20886"/>
                  <a:pt x="12309" y="20839"/>
                  <a:pt x="12398" y="20809"/>
                </a:cubicBezTo>
                <a:cubicBezTo>
                  <a:pt x="12486" y="20779"/>
                  <a:pt x="12594" y="20735"/>
                  <a:pt x="12638" y="20711"/>
                </a:cubicBezTo>
                <a:cubicBezTo>
                  <a:pt x="12681" y="20687"/>
                  <a:pt x="12758" y="20658"/>
                  <a:pt x="12806" y="20645"/>
                </a:cubicBezTo>
                <a:cubicBezTo>
                  <a:pt x="12855" y="20632"/>
                  <a:pt x="12899" y="20609"/>
                  <a:pt x="12905" y="20592"/>
                </a:cubicBezTo>
                <a:cubicBezTo>
                  <a:pt x="12912" y="20576"/>
                  <a:pt x="12940" y="20563"/>
                  <a:pt x="12966" y="20563"/>
                </a:cubicBezTo>
                <a:cubicBezTo>
                  <a:pt x="12993" y="20563"/>
                  <a:pt x="13060" y="20542"/>
                  <a:pt x="13116" y="20517"/>
                </a:cubicBezTo>
                <a:cubicBezTo>
                  <a:pt x="13172" y="20491"/>
                  <a:pt x="13279" y="20445"/>
                  <a:pt x="13354" y="20415"/>
                </a:cubicBezTo>
                <a:cubicBezTo>
                  <a:pt x="13429" y="20385"/>
                  <a:pt x="13662" y="20274"/>
                  <a:pt x="13872" y="20168"/>
                </a:cubicBezTo>
                <a:cubicBezTo>
                  <a:pt x="14242" y="19983"/>
                  <a:pt x="14379" y="19877"/>
                  <a:pt x="14464" y="19718"/>
                </a:cubicBezTo>
                <a:cubicBezTo>
                  <a:pt x="14499" y="19653"/>
                  <a:pt x="14521" y="19652"/>
                  <a:pt x="14926" y="19652"/>
                </a:cubicBezTo>
                <a:cubicBezTo>
                  <a:pt x="15377" y="19652"/>
                  <a:pt x="15399" y="19659"/>
                  <a:pt x="15399" y="19810"/>
                </a:cubicBezTo>
                <a:cubicBezTo>
                  <a:pt x="15399" y="19903"/>
                  <a:pt x="15461" y="20139"/>
                  <a:pt x="15486" y="20139"/>
                </a:cubicBezTo>
                <a:cubicBezTo>
                  <a:pt x="15495" y="20139"/>
                  <a:pt x="15503" y="20166"/>
                  <a:pt x="15503" y="20198"/>
                </a:cubicBezTo>
                <a:cubicBezTo>
                  <a:pt x="15503" y="20276"/>
                  <a:pt x="15698" y="20636"/>
                  <a:pt x="15852" y="20845"/>
                </a:cubicBezTo>
                <a:cubicBezTo>
                  <a:pt x="16056" y="21121"/>
                  <a:pt x="16406" y="21386"/>
                  <a:pt x="16703" y="21490"/>
                </a:cubicBezTo>
                <a:cubicBezTo>
                  <a:pt x="16795" y="21522"/>
                  <a:pt x="16899" y="21560"/>
                  <a:pt x="16933" y="21575"/>
                </a:cubicBezTo>
                <a:cubicBezTo>
                  <a:pt x="16968" y="21590"/>
                  <a:pt x="17184" y="21596"/>
                  <a:pt x="17413" y="21592"/>
                </a:cubicBezTo>
                <a:cubicBezTo>
                  <a:pt x="17749" y="21585"/>
                  <a:pt x="17852" y="21573"/>
                  <a:pt x="17944" y="21526"/>
                </a:cubicBezTo>
                <a:cubicBezTo>
                  <a:pt x="18007" y="21494"/>
                  <a:pt x="18106" y="21444"/>
                  <a:pt x="18163" y="21417"/>
                </a:cubicBezTo>
                <a:cubicBezTo>
                  <a:pt x="18221" y="21391"/>
                  <a:pt x="18305" y="21344"/>
                  <a:pt x="18351" y="21312"/>
                </a:cubicBezTo>
                <a:cubicBezTo>
                  <a:pt x="18397" y="21280"/>
                  <a:pt x="18496" y="21211"/>
                  <a:pt x="18572" y="21158"/>
                </a:cubicBezTo>
                <a:cubicBezTo>
                  <a:pt x="18648" y="21104"/>
                  <a:pt x="18724" y="21031"/>
                  <a:pt x="18740" y="20997"/>
                </a:cubicBezTo>
                <a:cubicBezTo>
                  <a:pt x="18757" y="20962"/>
                  <a:pt x="18813" y="20885"/>
                  <a:pt x="18867" y="20826"/>
                </a:cubicBezTo>
                <a:cubicBezTo>
                  <a:pt x="19007" y="20671"/>
                  <a:pt x="19259" y="20168"/>
                  <a:pt x="19259" y="20044"/>
                </a:cubicBezTo>
                <a:cubicBezTo>
                  <a:pt x="19259" y="20010"/>
                  <a:pt x="19268" y="19972"/>
                  <a:pt x="19280" y="19961"/>
                </a:cubicBezTo>
                <a:cubicBezTo>
                  <a:pt x="19291" y="19950"/>
                  <a:pt x="19301" y="19898"/>
                  <a:pt x="19301" y="19846"/>
                </a:cubicBezTo>
                <a:cubicBezTo>
                  <a:pt x="19301" y="19795"/>
                  <a:pt x="19310" y="19742"/>
                  <a:pt x="19322" y="19731"/>
                </a:cubicBezTo>
                <a:cubicBezTo>
                  <a:pt x="19334" y="19720"/>
                  <a:pt x="19343" y="19558"/>
                  <a:pt x="19343" y="19357"/>
                </a:cubicBezTo>
                <a:cubicBezTo>
                  <a:pt x="19343" y="19156"/>
                  <a:pt x="19334" y="18993"/>
                  <a:pt x="19322" y="18982"/>
                </a:cubicBezTo>
                <a:cubicBezTo>
                  <a:pt x="19310" y="18971"/>
                  <a:pt x="19301" y="18914"/>
                  <a:pt x="19301" y="18854"/>
                </a:cubicBezTo>
                <a:cubicBezTo>
                  <a:pt x="19301" y="18750"/>
                  <a:pt x="19315" y="18729"/>
                  <a:pt x="19516" y="18522"/>
                </a:cubicBezTo>
                <a:cubicBezTo>
                  <a:pt x="19633" y="18400"/>
                  <a:pt x="19738" y="18284"/>
                  <a:pt x="19750" y="18262"/>
                </a:cubicBezTo>
                <a:cubicBezTo>
                  <a:pt x="19773" y="18217"/>
                  <a:pt x="19941" y="17918"/>
                  <a:pt x="20057" y="17713"/>
                </a:cubicBezTo>
                <a:cubicBezTo>
                  <a:pt x="20100" y="17638"/>
                  <a:pt x="20135" y="17566"/>
                  <a:pt x="20135" y="17555"/>
                </a:cubicBezTo>
                <a:cubicBezTo>
                  <a:pt x="20135" y="17545"/>
                  <a:pt x="20202" y="17374"/>
                  <a:pt x="20283" y="17178"/>
                </a:cubicBezTo>
                <a:cubicBezTo>
                  <a:pt x="20363" y="16981"/>
                  <a:pt x="20428" y="16798"/>
                  <a:pt x="20428" y="16770"/>
                </a:cubicBezTo>
                <a:cubicBezTo>
                  <a:pt x="20428" y="16742"/>
                  <a:pt x="20437" y="16721"/>
                  <a:pt x="20449" y="16721"/>
                </a:cubicBezTo>
                <a:cubicBezTo>
                  <a:pt x="20460" y="16721"/>
                  <a:pt x="20470" y="16692"/>
                  <a:pt x="20470" y="16658"/>
                </a:cubicBezTo>
                <a:cubicBezTo>
                  <a:pt x="20470" y="16625"/>
                  <a:pt x="20484" y="16579"/>
                  <a:pt x="20502" y="16556"/>
                </a:cubicBezTo>
                <a:cubicBezTo>
                  <a:pt x="20519" y="16534"/>
                  <a:pt x="20533" y="16483"/>
                  <a:pt x="20533" y="16441"/>
                </a:cubicBezTo>
                <a:cubicBezTo>
                  <a:pt x="20533" y="16400"/>
                  <a:pt x="20541" y="16357"/>
                  <a:pt x="20552" y="16346"/>
                </a:cubicBezTo>
                <a:cubicBezTo>
                  <a:pt x="20564" y="16335"/>
                  <a:pt x="20573" y="16299"/>
                  <a:pt x="20573" y="16264"/>
                </a:cubicBezTo>
                <a:cubicBezTo>
                  <a:pt x="20573" y="16229"/>
                  <a:pt x="20583" y="16198"/>
                  <a:pt x="20594" y="16198"/>
                </a:cubicBezTo>
                <a:cubicBezTo>
                  <a:pt x="20606" y="16198"/>
                  <a:pt x="20615" y="16170"/>
                  <a:pt x="20615" y="16136"/>
                </a:cubicBezTo>
                <a:cubicBezTo>
                  <a:pt x="20615" y="16101"/>
                  <a:pt x="20632" y="16024"/>
                  <a:pt x="20651" y="15965"/>
                </a:cubicBezTo>
                <a:cubicBezTo>
                  <a:pt x="20670" y="15905"/>
                  <a:pt x="20692" y="15831"/>
                  <a:pt x="20702" y="15800"/>
                </a:cubicBezTo>
                <a:cubicBezTo>
                  <a:pt x="20711" y="15769"/>
                  <a:pt x="20721" y="15695"/>
                  <a:pt x="20721" y="15633"/>
                </a:cubicBezTo>
                <a:cubicBezTo>
                  <a:pt x="20721" y="15571"/>
                  <a:pt x="20730" y="15509"/>
                  <a:pt x="20742" y="15498"/>
                </a:cubicBezTo>
                <a:cubicBezTo>
                  <a:pt x="20753" y="15487"/>
                  <a:pt x="20763" y="15422"/>
                  <a:pt x="20763" y="15353"/>
                </a:cubicBezTo>
                <a:cubicBezTo>
                  <a:pt x="20763" y="15283"/>
                  <a:pt x="20774" y="15212"/>
                  <a:pt x="20792" y="15189"/>
                </a:cubicBezTo>
                <a:cubicBezTo>
                  <a:pt x="20813" y="15162"/>
                  <a:pt x="20824" y="15090"/>
                  <a:pt x="20824" y="14975"/>
                </a:cubicBezTo>
                <a:cubicBezTo>
                  <a:pt x="20824" y="14880"/>
                  <a:pt x="20833" y="14793"/>
                  <a:pt x="20845" y="14781"/>
                </a:cubicBezTo>
                <a:cubicBezTo>
                  <a:pt x="20856" y="14770"/>
                  <a:pt x="20866" y="14669"/>
                  <a:pt x="20866" y="14555"/>
                </a:cubicBezTo>
                <a:cubicBezTo>
                  <a:pt x="20866" y="14440"/>
                  <a:pt x="20876" y="14339"/>
                  <a:pt x="20887" y="14328"/>
                </a:cubicBezTo>
                <a:cubicBezTo>
                  <a:pt x="20899" y="14316"/>
                  <a:pt x="20908" y="14128"/>
                  <a:pt x="20908" y="13878"/>
                </a:cubicBezTo>
                <a:cubicBezTo>
                  <a:pt x="20909" y="13552"/>
                  <a:pt x="20916" y="13433"/>
                  <a:pt x="20940" y="13385"/>
                </a:cubicBezTo>
                <a:cubicBezTo>
                  <a:pt x="20981" y="13299"/>
                  <a:pt x="20980" y="12886"/>
                  <a:pt x="20938" y="12800"/>
                </a:cubicBezTo>
                <a:cubicBezTo>
                  <a:pt x="20914" y="12751"/>
                  <a:pt x="20908" y="12628"/>
                  <a:pt x="20908" y="12270"/>
                </a:cubicBezTo>
                <a:cubicBezTo>
                  <a:pt x="20908" y="11996"/>
                  <a:pt x="20899" y="11799"/>
                  <a:pt x="20887" y="11787"/>
                </a:cubicBezTo>
                <a:cubicBezTo>
                  <a:pt x="20876" y="11776"/>
                  <a:pt x="20866" y="11665"/>
                  <a:pt x="20866" y="11541"/>
                </a:cubicBezTo>
                <a:cubicBezTo>
                  <a:pt x="20866" y="11412"/>
                  <a:pt x="20857" y="11314"/>
                  <a:pt x="20845" y="11314"/>
                </a:cubicBezTo>
                <a:cubicBezTo>
                  <a:pt x="20833" y="11314"/>
                  <a:pt x="20824" y="11238"/>
                  <a:pt x="20824" y="11143"/>
                </a:cubicBezTo>
                <a:cubicBezTo>
                  <a:pt x="20824" y="11041"/>
                  <a:pt x="20812" y="10944"/>
                  <a:pt x="20794" y="10906"/>
                </a:cubicBezTo>
                <a:cubicBezTo>
                  <a:pt x="20778" y="10872"/>
                  <a:pt x="20763" y="10774"/>
                  <a:pt x="20763" y="10689"/>
                </a:cubicBezTo>
                <a:cubicBezTo>
                  <a:pt x="20762" y="10605"/>
                  <a:pt x="20753" y="10530"/>
                  <a:pt x="20742" y="10519"/>
                </a:cubicBezTo>
                <a:cubicBezTo>
                  <a:pt x="20730" y="10508"/>
                  <a:pt x="20721" y="10433"/>
                  <a:pt x="20721" y="10354"/>
                </a:cubicBezTo>
                <a:cubicBezTo>
                  <a:pt x="20721" y="10276"/>
                  <a:pt x="20711" y="10204"/>
                  <a:pt x="20700" y="10193"/>
                </a:cubicBezTo>
                <a:cubicBezTo>
                  <a:pt x="20688" y="10182"/>
                  <a:pt x="20679" y="10132"/>
                  <a:pt x="20679" y="10081"/>
                </a:cubicBezTo>
                <a:cubicBezTo>
                  <a:pt x="20679" y="10031"/>
                  <a:pt x="20664" y="9969"/>
                  <a:pt x="20647" y="9947"/>
                </a:cubicBezTo>
                <a:cubicBezTo>
                  <a:pt x="20630" y="9924"/>
                  <a:pt x="20615" y="9874"/>
                  <a:pt x="20615" y="9835"/>
                </a:cubicBezTo>
                <a:cubicBezTo>
                  <a:pt x="20615" y="9796"/>
                  <a:pt x="20606" y="9750"/>
                  <a:pt x="20596" y="9733"/>
                </a:cubicBezTo>
                <a:cubicBezTo>
                  <a:pt x="20586" y="9716"/>
                  <a:pt x="20572" y="9653"/>
                  <a:pt x="20565" y="9588"/>
                </a:cubicBezTo>
                <a:cubicBezTo>
                  <a:pt x="20552" y="9477"/>
                  <a:pt x="20557" y="9462"/>
                  <a:pt x="20683" y="9299"/>
                </a:cubicBezTo>
                <a:cubicBezTo>
                  <a:pt x="20956" y="8944"/>
                  <a:pt x="20990" y="8896"/>
                  <a:pt x="21058" y="8740"/>
                </a:cubicBezTo>
                <a:cubicBezTo>
                  <a:pt x="21096" y="8653"/>
                  <a:pt x="21133" y="8579"/>
                  <a:pt x="21142" y="8579"/>
                </a:cubicBezTo>
                <a:cubicBezTo>
                  <a:pt x="21151" y="8579"/>
                  <a:pt x="21159" y="8559"/>
                  <a:pt x="21159" y="8533"/>
                </a:cubicBezTo>
                <a:cubicBezTo>
                  <a:pt x="21159" y="8508"/>
                  <a:pt x="21167" y="8483"/>
                  <a:pt x="21176" y="8478"/>
                </a:cubicBezTo>
                <a:cubicBezTo>
                  <a:pt x="21207" y="8457"/>
                  <a:pt x="21304" y="8233"/>
                  <a:pt x="21304" y="8182"/>
                </a:cubicBezTo>
                <a:cubicBezTo>
                  <a:pt x="21304" y="8154"/>
                  <a:pt x="21312" y="8125"/>
                  <a:pt x="21321" y="8119"/>
                </a:cubicBezTo>
                <a:cubicBezTo>
                  <a:pt x="21342" y="8104"/>
                  <a:pt x="21452" y="7759"/>
                  <a:pt x="21452" y="7708"/>
                </a:cubicBezTo>
                <a:cubicBezTo>
                  <a:pt x="21451" y="7686"/>
                  <a:pt x="21460" y="7641"/>
                  <a:pt x="21471" y="7610"/>
                </a:cubicBezTo>
                <a:cubicBezTo>
                  <a:pt x="21529" y="7441"/>
                  <a:pt x="21555" y="7321"/>
                  <a:pt x="21555" y="7225"/>
                </a:cubicBezTo>
                <a:cubicBezTo>
                  <a:pt x="21555" y="7166"/>
                  <a:pt x="21564" y="7111"/>
                  <a:pt x="21576" y="7100"/>
                </a:cubicBezTo>
                <a:cubicBezTo>
                  <a:pt x="21589" y="7088"/>
                  <a:pt x="21597" y="6802"/>
                  <a:pt x="21597" y="6351"/>
                </a:cubicBezTo>
                <a:cubicBezTo>
                  <a:pt x="21597" y="5900"/>
                  <a:pt x="21589" y="5614"/>
                  <a:pt x="21576" y="5602"/>
                </a:cubicBezTo>
                <a:cubicBezTo>
                  <a:pt x="21564" y="5591"/>
                  <a:pt x="21555" y="5526"/>
                  <a:pt x="21555" y="5460"/>
                </a:cubicBezTo>
                <a:cubicBezTo>
                  <a:pt x="21555" y="5394"/>
                  <a:pt x="21540" y="5311"/>
                  <a:pt x="21523" y="5276"/>
                </a:cubicBezTo>
                <a:cubicBezTo>
                  <a:pt x="21506" y="5241"/>
                  <a:pt x="21492" y="5187"/>
                  <a:pt x="21492" y="5155"/>
                </a:cubicBezTo>
                <a:cubicBezTo>
                  <a:pt x="21492" y="5122"/>
                  <a:pt x="21482" y="5095"/>
                  <a:pt x="21471" y="5095"/>
                </a:cubicBezTo>
                <a:cubicBezTo>
                  <a:pt x="21459" y="5095"/>
                  <a:pt x="21450" y="5054"/>
                  <a:pt x="21450" y="5000"/>
                </a:cubicBezTo>
                <a:cubicBezTo>
                  <a:pt x="21450" y="4946"/>
                  <a:pt x="21442" y="4902"/>
                  <a:pt x="21431" y="4902"/>
                </a:cubicBezTo>
                <a:cubicBezTo>
                  <a:pt x="21419" y="4902"/>
                  <a:pt x="21410" y="4879"/>
                  <a:pt x="21410" y="4852"/>
                </a:cubicBezTo>
                <a:cubicBezTo>
                  <a:pt x="21410" y="4825"/>
                  <a:pt x="21386" y="4746"/>
                  <a:pt x="21357" y="4675"/>
                </a:cubicBezTo>
                <a:cubicBezTo>
                  <a:pt x="21328" y="4604"/>
                  <a:pt x="21304" y="4521"/>
                  <a:pt x="21304" y="4494"/>
                </a:cubicBezTo>
                <a:cubicBezTo>
                  <a:pt x="21304" y="4467"/>
                  <a:pt x="21295" y="4445"/>
                  <a:pt x="21283" y="4445"/>
                </a:cubicBezTo>
                <a:cubicBezTo>
                  <a:pt x="21272" y="4445"/>
                  <a:pt x="21262" y="4420"/>
                  <a:pt x="21262" y="4389"/>
                </a:cubicBezTo>
                <a:cubicBezTo>
                  <a:pt x="21262" y="4357"/>
                  <a:pt x="21240" y="4293"/>
                  <a:pt x="21211" y="4244"/>
                </a:cubicBezTo>
                <a:cubicBezTo>
                  <a:pt x="21183" y="4196"/>
                  <a:pt x="21159" y="4147"/>
                  <a:pt x="21159" y="4136"/>
                </a:cubicBezTo>
                <a:cubicBezTo>
                  <a:pt x="21159" y="4114"/>
                  <a:pt x="21012" y="3862"/>
                  <a:pt x="20925" y="3731"/>
                </a:cubicBezTo>
                <a:cubicBezTo>
                  <a:pt x="20804" y="3551"/>
                  <a:pt x="20649" y="3354"/>
                  <a:pt x="20502" y="3202"/>
                </a:cubicBezTo>
                <a:cubicBezTo>
                  <a:pt x="20368" y="3065"/>
                  <a:pt x="20292" y="3007"/>
                  <a:pt x="20042" y="2847"/>
                </a:cubicBezTo>
                <a:cubicBezTo>
                  <a:pt x="19984" y="2810"/>
                  <a:pt x="19789" y="2724"/>
                  <a:pt x="19665" y="2680"/>
                </a:cubicBezTo>
                <a:cubicBezTo>
                  <a:pt x="19527" y="2630"/>
                  <a:pt x="18955" y="2610"/>
                  <a:pt x="18863" y="2650"/>
                </a:cubicBezTo>
                <a:cubicBezTo>
                  <a:pt x="18823" y="2668"/>
                  <a:pt x="18738" y="2699"/>
                  <a:pt x="18675" y="2719"/>
                </a:cubicBezTo>
                <a:cubicBezTo>
                  <a:pt x="18612" y="2739"/>
                  <a:pt x="18513" y="2769"/>
                  <a:pt x="18456" y="2788"/>
                </a:cubicBezTo>
                <a:cubicBezTo>
                  <a:pt x="18276" y="2848"/>
                  <a:pt x="17747" y="3289"/>
                  <a:pt x="17601" y="3501"/>
                </a:cubicBezTo>
                <a:lnTo>
                  <a:pt x="17538" y="3593"/>
                </a:lnTo>
                <a:lnTo>
                  <a:pt x="17451" y="3524"/>
                </a:lnTo>
                <a:cubicBezTo>
                  <a:pt x="17030" y="3181"/>
                  <a:pt x="16550" y="2845"/>
                  <a:pt x="16419" y="2801"/>
                </a:cubicBezTo>
                <a:cubicBezTo>
                  <a:pt x="16380" y="2788"/>
                  <a:pt x="16338" y="2767"/>
                  <a:pt x="16326" y="2755"/>
                </a:cubicBezTo>
                <a:cubicBezTo>
                  <a:pt x="16293" y="2720"/>
                  <a:pt x="16098" y="2634"/>
                  <a:pt x="15732" y="2492"/>
                </a:cubicBezTo>
                <a:cubicBezTo>
                  <a:pt x="15607" y="2444"/>
                  <a:pt x="15426" y="2397"/>
                  <a:pt x="15210" y="2358"/>
                </a:cubicBezTo>
                <a:cubicBezTo>
                  <a:pt x="15112" y="2340"/>
                  <a:pt x="15003" y="2313"/>
                  <a:pt x="14968" y="2295"/>
                </a:cubicBezTo>
                <a:cubicBezTo>
                  <a:pt x="14808" y="2218"/>
                  <a:pt x="13593" y="2230"/>
                  <a:pt x="13394" y="2312"/>
                </a:cubicBezTo>
                <a:cubicBezTo>
                  <a:pt x="13347" y="2331"/>
                  <a:pt x="13339" y="2320"/>
                  <a:pt x="13303" y="2187"/>
                </a:cubicBezTo>
                <a:cubicBezTo>
                  <a:pt x="13282" y="2105"/>
                  <a:pt x="13247" y="2013"/>
                  <a:pt x="13226" y="1983"/>
                </a:cubicBezTo>
                <a:cubicBezTo>
                  <a:pt x="13204" y="1953"/>
                  <a:pt x="13185" y="1904"/>
                  <a:pt x="13185" y="1874"/>
                </a:cubicBezTo>
                <a:cubicBezTo>
                  <a:pt x="13185" y="1845"/>
                  <a:pt x="13154" y="1760"/>
                  <a:pt x="13114" y="1687"/>
                </a:cubicBezTo>
                <a:cubicBezTo>
                  <a:pt x="13074" y="1614"/>
                  <a:pt x="13040" y="1534"/>
                  <a:pt x="13040" y="1510"/>
                </a:cubicBezTo>
                <a:cubicBezTo>
                  <a:pt x="13040" y="1463"/>
                  <a:pt x="12723" y="975"/>
                  <a:pt x="12539" y="737"/>
                </a:cubicBezTo>
                <a:cubicBezTo>
                  <a:pt x="12423" y="588"/>
                  <a:pt x="12059" y="300"/>
                  <a:pt x="11831" y="179"/>
                </a:cubicBezTo>
                <a:cubicBezTo>
                  <a:pt x="11683" y="99"/>
                  <a:pt x="11569" y="66"/>
                  <a:pt x="11260" y="14"/>
                </a:cubicBezTo>
                <a:cubicBezTo>
                  <a:pt x="11169" y="-1"/>
                  <a:pt x="11071" y="-4"/>
                  <a:pt x="10969" y="4"/>
                </a:cubicBezTo>
                <a:close/>
                <a:moveTo>
                  <a:pt x="11894" y="13233"/>
                </a:moveTo>
                <a:cubicBezTo>
                  <a:pt x="11920" y="13221"/>
                  <a:pt x="11935" y="13225"/>
                  <a:pt x="11947" y="13240"/>
                </a:cubicBezTo>
                <a:cubicBezTo>
                  <a:pt x="11963" y="13261"/>
                  <a:pt x="11976" y="13298"/>
                  <a:pt x="11976" y="13325"/>
                </a:cubicBezTo>
                <a:cubicBezTo>
                  <a:pt x="11976" y="13402"/>
                  <a:pt x="12179" y="13714"/>
                  <a:pt x="12337" y="13878"/>
                </a:cubicBezTo>
                <a:cubicBezTo>
                  <a:pt x="12485" y="14032"/>
                  <a:pt x="12497" y="14072"/>
                  <a:pt x="12446" y="14226"/>
                </a:cubicBezTo>
                <a:cubicBezTo>
                  <a:pt x="12429" y="14277"/>
                  <a:pt x="12414" y="14367"/>
                  <a:pt x="12414" y="14427"/>
                </a:cubicBezTo>
                <a:cubicBezTo>
                  <a:pt x="12414" y="14486"/>
                  <a:pt x="12405" y="14544"/>
                  <a:pt x="12393" y="14555"/>
                </a:cubicBezTo>
                <a:cubicBezTo>
                  <a:pt x="12382" y="14566"/>
                  <a:pt x="12372" y="14729"/>
                  <a:pt x="12372" y="14933"/>
                </a:cubicBezTo>
                <a:cubicBezTo>
                  <a:pt x="12372" y="15208"/>
                  <a:pt x="12365" y="15303"/>
                  <a:pt x="12341" y="15340"/>
                </a:cubicBezTo>
                <a:cubicBezTo>
                  <a:pt x="12318" y="15376"/>
                  <a:pt x="12309" y="15466"/>
                  <a:pt x="12309" y="15685"/>
                </a:cubicBezTo>
                <a:cubicBezTo>
                  <a:pt x="12309" y="15947"/>
                  <a:pt x="12305" y="15986"/>
                  <a:pt x="12265" y="16040"/>
                </a:cubicBezTo>
                <a:cubicBezTo>
                  <a:pt x="12240" y="16074"/>
                  <a:pt x="12209" y="16103"/>
                  <a:pt x="12195" y="16103"/>
                </a:cubicBezTo>
                <a:cubicBezTo>
                  <a:pt x="12159" y="16103"/>
                  <a:pt x="12095" y="16228"/>
                  <a:pt x="12033" y="16422"/>
                </a:cubicBezTo>
                <a:lnTo>
                  <a:pt x="11978" y="16592"/>
                </a:lnTo>
                <a:lnTo>
                  <a:pt x="12029" y="16737"/>
                </a:lnTo>
                <a:cubicBezTo>
                  <a:pt x="12057" y="16817"/>
                  <a:pt x="12104" y="16916"/>
                  <a:pt x="12132" y="16961"/>
                </a:cubicBezTo>
                <a:cubicBezTo>
                  <a:pt x="12161" y="17005"/>
                  <a:pt x="12185" y="17078"/>
                  <a:pt x="12185" y="17122"/>
                </a:cubicBezTo>
                <a:cubicBezTo>
                  <a:pt x="12185" y="17165"/>
                  <a:pt x="12200" y="17220"/>
                  <a:pt x="12219" y="17243"/>
                </a:cubicBezTo>
                <a:cubicBezTo>
                  <a:pt x="12259" y="17295"/>
                  <a:pt x="12384" y="17296"/>
                  <a:pt x="12425" y="17243"/>
                </a:cubicBezTo>
                <a:cubicBezTo>
                  <a:pt x="12449" y="17212"/>
                  <a:pt x="12456" y="17217"/>
                  <a:pt x="12467" y="17286"/>
                </a:cubicBezTo>
                <a:cubicBezTo>
                  <a:pt x="12475" y="17332"/>
                  <a:pt x="12491" y="17371"/>
                  <a:pt x="12501" y="17371"/>
                </a:cubicBezTo>
                <a:cubicBezTo>
                  <a:pt x="12511" y="17371"/>
                  <a:pt x="12518" y="17394"/>
                  <a:pt x="12518" y="17421"/>
                </a:cubicBezTo>
                <a:cubicBezTo>
                  <a:pt x="12518" y="17448"/>
                  <a:pt x="12527" y="17470"/>
                  <a:pt x="12539" y="17470"/>
                </a:cubicBezTo>
                <a:cubicBezTo>
                  <a:pt x="12550" y="17470"/>
                  <a:pt x="12560" y="17484"/>
                  <a:pt x="12560" y="17503"/>
                </a:cubicBezTo>
                <a:cubicBezTo>
                  <a:pt x="12560" y="17522"/>
                  <a:pt x="12584" y="17576"/>
                  <a:pt x="12613" y="17624"/>
                </a:cubicBezTo>
                <a:cubicBezTo>
                  <a:pt x="12641" y="17673"/>
                  <a:pt x="12665" y="17745"/>
                  <a:pt x="12665" y="17786"/>
                </a:cubicBezTo>
                <a:cubicBezTo>
                  <a:pt x="12665" y="17829"/>
                  <a:pt x="12702" y="17921"/>
                  <a:pt x="12758" y="18009"/>
                </a:cubicBezTo>
                <a:cubicBezTo>
                  <a:pt x="12810" y="18091"/>
                  <a:pt x="12853" y="18176"/>
                  <a:pt x="12853" y="18200"/>
                </a:cubicBezTo>
                <a:cubicBezTo>
                  <a:pt x="12853" y="18223"/>
                  <a:pt x="12811" y="18268"/>
                  <a:pt x="12760" y="18298"/>
                </a:cubicBezTo>
                <a:cubicBezTo>
                  <a:pt x="12609" y="18388"/>
                  <a:pt x="12614" y="18517"/>
                  <a:pt x="12773" y="18637"/>
                </a:cubicBezTo>
                <a:lnTo>
                  <a:pt x="12863" y="18703"/>
                </a:lnTo>
                <a:lnTo>
                  <a:pt x="12644" y="18703"/>
                </a:lnTo>
                <a:cubicBezTo>
                  <a:pt x="12460" y="18703"/>
                  <a:pt x="12409" y="18694"/>
                  <a:pt x="12330" y="18634"/>
                </a:cubicBezTo>
                <a:cubicBezTo>
                  <a:pt x="12264" y="18583"/>
                  <a:pt x="12239" y="18543"/>
                  <a:pt x="12244" y="18502"/>
                </a:cubicBezTo>
                <a:cubicBezTo>
                  <a:pt x="12247" y="18470"/>
                  <a:pt x="12229" y="18402"/>
                  <a:pt x="12206" y="18351"/>
                </a:cubicBezTo>
                <a:cubicBezTo>
                  <a:pt x="12182" y="18299"/>
                  <a:pt x="12164" y="18244"/>
                  <a:pt x="12164" y="18226"/>
                </a:cubicBezTo>
                <a:cubicBezTo>
                  <a:pt x="12164" y="18208"/>
                  <a:pt x="12140" y="18156"/>
                  <a:pt x="12111" y="18114"/>
                </a:cubicBezTo>
                <a:cubicBezTo>
                  <a:pt x="12082" y="18070"/>
                  <a:pt x="12061" y="18003"/>
                  <a:pt x="12061" y="17953"/>
                </a:cubicBezTo>
                <a:cubicBezTo>
                  <a:pt x="12060" y="17895"/>
                  <a:pt x="12027" y="17812"/>
                  <a:pt x="11964" y="17707"/>
                </a:cubicBezTo>
                <a:cubicBezTo>
                  <a:pt x="11873" y="17557"/>
                  <a:pt x="11869" y="17544"/>
                  <a:pt x="11877" y="17394"/>
                </a:cubicBezTo>
                <a:cubicBezTo>
                  <a:pt x="11887" y="17223"/>
                  <a:pt x="11872" y="17178"/>
                  <a:pt x="11766" y="17092"/>
                </a:cubicBezTo>
                <a:cubicBezTo>
                  <a:pt x="11691" y="17032"/>
                  <a:pt x="11631" y="17028"/>
                  <a:pt x="11458" y="17072"/>
                </a:cubicBezTo>
                <a:cubicBezTo>
                  <a:pt x="11338" y="17103"/>
                  <a:pt x="11245" y="17177"/>
                  <a:pt x="11245" y="17243"/>
                </a:cubicBezTo>
                <a:cubicBezTo>
                  <a:pt x="11245" y="17257"/>
                  <a:pt x="11279" y="17316"/>
                  <a:pt x="11319" y="17375"/>
                </a:cubicBezTo>
                <a:cubicBezTo>
                  <a:pt x="11359" y="17434"/>
                  <a:pt x="11393" y="17501"/>
                  <a:pt x="11393" y="17523"/>
                </a:cubicBezTo>
                <a:cubicBezTo>
                  <a:pt x="11393" y="17548"/>
                  <a:pt x="11329" y="17568"/>
                  <a:pt x="11210" y="17582"/>
                </a:cubicBezTo>
                <a:cubicBezTo>
                  <a:pt x="11109" y="17593"/>
                  <a:pt x="10985" y="17626"/>
                  <a:pt x="10934" y="17654"/>
                </a:cubicBezTo>
                <a:cubicBezTo>
                  <a:pt x="10875" y="17686"/>
                  <a:pt x="10782" y="17704"/>
                  <a:pt x="10687" y="17700"/>
                </a:cubicBezTo>
                <a:cubicBezTo>
                  <a:pt x="10585" y="17696"/>
                  <a:pt x="10516" y="17709"/>
                  <a:pt x="10472" y="17743"/>
                </a:cubicBezTo>
                <a:cubicBezTo>
                  <a:pt x="10417" y="17786"/>
                  <a:pt x="10403" y="17785"/>
                  <a:pt x="10377" y="17746"/>
                </a:cubicBezTo>
                <a:cubicBezTo>
                  <a:pt x="10361" y="17721"/>
                  <a:pt x="10348" y="17686"/>
                  <a:pt x="10348" y="17667"/>
                </a:cubicBezTo>
                <a:cubicBezTo>
                  <a:pt x="10348" y="17648"/>
                  <a:pt x="10341" y="17631"/>
                  <a:pt x="10331" y="17631"/>
                </a:cubicBezTo>
                <a:cubicBezTo>
                  <a:pt x="10314" y="17631"/>
                  <a:pt x="10275" y="17518"/>
                  <a:pt x="10224" y="17322"/>
                </a:cubicBezTo>
                <a:cubicBezTo>
                  <a:pt x="10210" y="17268"/>
                  <a:pt x="10190" y="17199"/>
                  <a:pt x="10179" y="17168"/>
                </a:cubicBezTo>
                <a:cubicBezTo>
                  <a:pt x="10169" y="17137"/>
                  <a:pt x="10160" y="17065"/>
                  <a:pt x="10160" y="17007"/>
                </a:cubicBezTo>
                <a:cubicBezTo>
                  <a:pt x="10160" y="16948"/>
                  <a:pt x="10152" y="16849"/>
                  <a:pt x="10142" y="16790"/>
                </a:cubicBezTo>
                <a:cubicBezTo>
                  <a:pt x="10125" y="16700"/>
                  <a:pt x="10127" y="16669"/>
                  <a:pt x="10160" y="16612"/>
                </a:cubicBezTo>
                <a:cubicBezTo>
                  <a:pt x="10207" y="16534"/>
                  <a:pt x="10217" y="16354"/>
                  <a:pt x="10175" y="16300"/>
                </a:cubicBezTo>
                <a:cubicBezTo>
                  <a:pt x="10160" y="16280"/>
                  <a:pt x="10113" y="16256"/>
                  <a:pt x="10074" y="16244"/>
                </a:cubicBezTo>
                <a:cubicBezTo>
                  <a:pt x="9981" y="16217"/>
                  <a:pt x="9952" y="16178"/>
                  <a:pt x="9952" y="16083"/>
                </a:cubicBezTo>
                <a:cubicBezTo>
                  <a:pt x="9952" y="16040"/>
                  <a:pt x="9942" y="16004"/>
                  <a:pt x="9931" y="16004"/>
                </a:cubicBezTo>
                <a:cubicBezTo>
                  <a:pt x="9919" y="16004"/>
                  <a:pt x="9910" y="15976"/>
                  <a:pt x="9910" y="15942"/>
                </a:cubicBezTo>
                <a:cubicBezTo>
                  <a:pt x="9910" y="15907"/>
                  <a:pt x="9900" y="15867"/>
                  <a:pt x="9889" y="15856"/>
                </a:cubicBezTo>
                <a:cubicBezTo>
                  <a:pt x="9877" y="15845"/>
                  <a:pt x="9868" y="15799"/>
                  <a:pt x="9868" y="15751"/>
                </a:cubicBezTo>
                <a:cubicBezTo>
                  <a:pt x="9867" y="15703"/>
                  <a:pt x="9853" y="15635"/>
                  <a:pt x="9836" y="15600"/>
                </a:cubicBezTo>
                <a:cubicBezTo>
                  <a:pt x="9819" y="15565"/>
                  <a:pt x="9807" y="15502"/>
                  <a:pt x="9807" y="15462"/>
                </a:cubicBezTo>
                <a:cubicBezTo>
                  <a:pt x="9807" y="15422"/>
                  <a:pt x="9797" y="15381"/>
                  <a:pt x="9785" y="15370"/>
                </a:cubicBezTo>
                <a:cubicBezTo>
                  <a:pt x="9774" y="15359"/>
                  <a:pt x="9764" y="15312"/>
                  <a:pt x="9764" y="15268"/>
                </a:cubicBezTo>
                <a:cubicBezTo>
                  <a:pt x="9764" y="15224"/>
                  <a:pt x="9755" y="15164"/>
                  <a:pt x="9745" y="15133"/>
                </a:cubicBezTo>
                <a:cubicBezTo>
                  <a:pt x="9712" y="15028"/>
                  <a:pt x="9676" y="14849"/>
                  <a:pt x="9665" y="14742"/>
                </a:cubicBezTo>
                <a:cubicBezTo>
                  <a:pt x="9660" y="14684"/>
                  <a:pt x="9646" y="14627"/>
                  <a:pt x="9636" y="14617"/>
                </a:cubicBezTo>
                <a:cubicBezTo>
                  <a:pt x="9626" y="14607"/>
                  <a:pt x="9617" y="14558"/>
                  <a:pt x="9617" y="14505"/>
                </a:cubicBezTo>
                <a:cubicBezTo>
                  <a:pt x="9617" y="14452"/>
                  <a:pt x="9610" y="14382"/>
                  <a:pt x="9600" y="14351"/>
                </a:cubicBezTo>
                <a:cubicBezTo>
                  <a:pt x="9591" y="14320"/>
                  <a:pt x="9567" y="14246"/>
                  <a:pt x="9547" y="14187"/>
                </a:cubicBezTo>
                <a:cubicBezTo>
                  <a:pt x="9528" y="14127"/>
                  <a:pt x="9514" y="14028"/>
                  <a:pt x="9514" y="13966"/>
                </a:cubicBezTo>
                <a:cubicBezTo>
                  <a:pt x="9514" y="13905"/>
                  <a:pt x="9504" y="13855"/>
                  <a:pt x="9493" y="13855"/>
                </a:cubicBezTo>
                <a:cubicBezTo>
                  <a:pt x="9481" y="13855"/>
                  <a:pt x="9472" y="13832"/>
                  <a:pt x="9472" y="13805"/>
                </a:cubicBezTo>
                <a:cubicBezTo>
                  <a:pt x="9472" y="13763"/>
                  <a:pt x="9480" y="13765"/>
                  <a:pt x="9539" y="13805"/>
                </a:cubicBezTo>
                <a:cubicBezTo>
                  <a:pt x="9576" y="13830"/>
                  <a:pt x="9683" y="13875"/>
                  <a:pt x="9775" y="13904"/>
                </a:cubicBezTo>
                <a:cubicBezTo>
                  <a:pt x="9867" y="13933"/>
                  <a:pt x="9975" y="13971"/>
                  <a:pt x="10015" y="13989"/>
                </a:cubicBezTo>
                <a:cubicBezTo>
                  <a:pt x="10099" y="14027"/>
                  <a:pt x="10468" y="14010"/>
                  <a:pt x="10712" y="13957"/>
                </a:cubicBezTo>
                <a:cubicBezTo>
                  <a:pt x="10878" y="13920"/>
                  <a:pt x="11382" y="13678"/>
                  <a:pt x="11403" y="13625"/>
                </a:cubicBezTo>
                <a:cubicBezTo>
                  <a:pt x="11410" y="13609"/>
                  <a:pt x="11432" y="13595"/>
                  <a:pt x="11452" y="13595"/>
                </a:cubicBezTo>
                <a:cubicBezTo>
                  <a:pt x="11471" y="13595"/>
                  <a:pt x="11519" y="13562"/>
                  <a:pt x="11559" y="13519"/>
                </a:cubicBezTo>
                <a:cubicBezTo>
                  <a:pt x="11599" y="13477"/>
                  <a:pt x="11695" y="13388"/>
                  <a:pt x="11774" y="13322"/>
                </a:cubicBezTo>
                <a:cubicBezTo>
                  <a:pt x="11830" y="13275"/>
                  <a:pt x="11868" y="13246"/>
                  <a:pt x="11894" y="13233"/>
                </a:cubicBezTo>
                <a:close/>
                <a:moveTo>
                  <a:pt x="10666" y="19156"/>
                </a:moveTo>
                <a:lnTo>
                  <a:pt x="10929" y="19179"/>
                </a:lnTo>
                <a:cubicBezTo>
                  <a:pt x="11074" y="19192"/>
                  <a:pt x="11238" y="19224"/>
                  <a:pt x="11294" y="19251"/>
                </a:cubicBezTo>
                <a:cubicBezTo>
                  <a:pt x="11371" y="19290"/>
                  <a:pt x="11444" y="19297"/>
                  <a:pt x="11601" y="19281"/>
                </a:cubicBezTo>
                <a:cubicBezTo>
                  <a:pt x="11714" y="19269"/>
                  <a:pt x="11830" y="19246"/>
                  <a:pt x="11860" y="19228"/>
                </a:cubicBezTo>
                <a:cubicBezTo>
                  <a:pt x="11915" y="19196"/>
                  <a:pt x="12327" y="19181"/>
                  <a:pt x="12307" y="19212"/>
                </a:cubicBezTo>
                <a:cubicBezTo>
                  <a:pt x="12301" y="19221"/>
                  <a:pt x="12250" y="19242"/>
                  <a:pt x="12193" y="19261"/>
                </a:cubicBezTo>
                <a:cubicBezTo>
                  <a:pt x="12097" y="19294"/>
                  <a:pt x="12019" y="19316"/>
                  <a:pt x="11580" y="19435"/>
                </a:cubicBezTo>
                <a:cubicBezTo>
                  <a:pt x="11331" y="19504"/>
                  <a:pt x="11128" y="19573"/>
                  <a:pt x="10995" y="19633"/>
                </a:cubicBezTo>
                <a:cubicBezTo>
                  <a:pt x="10817" y="19712"/>
                  <a:pt x="10744" y="19695"/>
                  <a:pt x="10744" y="19574"/>
                </a:cubicBezTo>
                <a:cubicBezTo>
                  <a:pt x="10744" y="19533"/>
                  <a:pt x="10737" y="19488"/>
                  <a:pt x="10729" y="19475"/>
                </a:cubicBezTo>
                <a:cubicBezTo>
                  <a:pt x="10721" y="19462"/>
                  <a:pt x="10705" y="19385"/>
                  <a:pt x="10691" y="19304"/>
                </a:cubicBezTo>
                <a:lnTo>
                  <a:pt x="10666" y="19156"/>
                </a:lnTo>
                <a:close/>
              </a:path>
            </a:pathLst>
          </a:custGeom>
          <a:ln w="38100">
            <a:miter lim="400000"/>
          </a:ln>
        </p:spPr>
      </p:pic>
      <p:sp>
        <p:nvSpPr>
          <p:cNvPr id="154" name="What is data acquisition:…"/>
          <p:cNvSpPr txBox="1"/>
          <p:nvPr>
            <p:ph type="title"/>
          </p:nvPr>
        </p:nvSpPr>
        <p:spPr>
          <a:xfrm>
            <a:off x="510257" y="330031"/>
            <a:ext cx="11108268" cy="3556338"/>
          </a:xfrm>
          <a:prstGeom prst="rect">
            <a:avLst/>
          </a:prstGeom>
          <a:effectLst>
            <a:outerShdw sx="100000" sy="100000" kx="0" ky="0" algn="b" rotWithShape="0" blurRad="177800" dist="0" dir="0">
              <a:srgbClr val="FFFFFF">
                <a:alpha val="75000"/>
              </a:srgbClr>
            </a:outerShdw>
          </a:effectLst>
        </p:spPr>
        <p:txBody>
          <a:bodyPr/>
          <a:lstStyle/>
          <a:p>
            <a:pPr defTabSz="202658">
              <a:defRPr sz="1760">
                <a:solidFill>
                  <a:schemeClr val="accent5"/>
                </a:solidFill>
              </a:defRPr>
            </a:pPr>
            <a:r>
              <a:rPr sz="3652" u="sng"/>
              <a:t>What is data acquisition:</a:t>
            </a:r>
            <a:r>
              <a:rPr u="sng"/>
              <a:t> </a:t>
            </a:r>
            <a:endParaRPr u="sng"/>
          </a:p>
          <a:p>
            <a:pPr lvl="3" defTabSz="202658">
              <a:spcBef>
                <a:spcPts val="700"/>
              </a:spcBef>
              <a:defRPr sz="2904"/>
            </a:pPr>
            <a:r>
              <a:t>Data acquisition refers to the process of collecting and importing data from various sources into a usable format for analysis. In python, data can be acquired from multiple sources.</a:t>
            </a:r>
          </a:p>
        </p:txBody>
      </p:sp>
      <p:sp>
        <p:nvSpPr>
          <p:cNvPr id="155" name="The major sources of data:…"/>
          <p:cNvSpPr txBox="1"/>
          <p:nvPr>
            <p:ph type="body" idx="1"/>
          </p:nvPr>
        </p:nvSpPr>
        <p:spPr>
          <a:xfrm>
            <a:off x="733862" y="4020103"/>
            <a:ext cx="10661058" cy="5138408"/>
          </a:xfrm>
          <a:prstGeom prst="rect">
            <a:avLst/>
          </a:prstGeom>
        </p:spPr>
        <p:txBody>
          <a:bodyPr/>
          <a:lstStyle/>
          <a:p>
            <a:pPr lvl="3" marL="0" indent="0" algn="ctr" defTabSz="184234">
              <a:spcBef>
                <a:spcPts val="0"/>
              </a:spcBef>
              <a:buSzTx/>
              <a:buNone/>
              <a:defRPr sz="2320" u="sng">
                <a:solidFill>
                  <a:schemeClr val="accent5"/>
                </a:solidFill>
              </a:defRPr>
            </a:pPr>
            <a:r>
              <a:t>The major sources of data: </a:t>
            </a:r>
          </a:p>
          <a:p>
            <a:pPr marL="402336" indent="-402336" defTabSz="184234">
              <a:spcBef>
                <a:spcPts val="600"/>
              </a:spcBef>
              <a:buBlip>
                <a:blip r:embed="rId4"/>
              </a:buBlip>
              <a:defRPr sz="2640"/>
            </a:pPr>
            <a:r>
              <a:t>Csv files : pandas.read_csv()</a:t>
            </a:r>
          </a:p>
          <a:p>
            <a:pPr marL="402336" indent="-402336" defTabSz="184234">
              <a:spcBef>
                <a:spcPts val="600"/>
              </a:spcBef>
              <a:buBlip>
                <a:blip r:embed="rId4"/>
              </a:buBlip>
              <a:defRPr sz="2640"/>
            </a:pPr>
            <a:r>
              <a:t>Excel files : pandas.read_excel()</a:t>
            </a:r>
          </a:p>
          <a:p>
            <a:pPr marL="402336" indent="-402336" defTabSz="184234">
              <a:spcBef>
                <a:spcPts val="600"/>
              </a:spcBef>
              <a:buBlip>
                <a:blip r:embed="rId4"/>
              </a:buBlip>
              <a:defRPr sz="2640"/>
            </a:pPr>
            <a:r>
              <a:t>Databases : using SQL server or sqlite3 and etc </a:t>
            </a:r>
          </a:p>
          <a:p>
            <a:pPr marL="402336" indent="-402336" defTabSz="184234">
              <a:spcBef>
                <a:spcPts val="600"/>
              </a:spcBef>
              <a:buBlip>
                <a:blip r:embed="rId4"/>
              </a:buBlip>
              <a:defRPr sz="2640"/>
            </a:pPr>
            <a:r>
              <a:t>APIs requests or beautifulsoup fro web scraping</a:t>
            </a:r>
          </a:p>
          <a:p>
            <a:pPr marL="402336" indent="-402336" defTabSz="184234">
              <a:spcBef>
                <a:spcPts val="600"/>
              </a:spcBef>
              <a:buBlip>
                <a:blip r:embed="rId4"/>
              </a:buBlip>
              <a:defRPr sz="2640"/>
            </a:pPr>
            <a:r>
              <a:t>JSON files L pandas.read_json()</a:t>
            </a:r>
          </a:p>
          <a:p>
            <a:pPr marL="402336" indent="-402336" defTabSz="184234">
              <a:spcBef>
                <a:spcPts val="600"/>
              </a:spcBef>
              <a:buBlip>
                <a:blip r:embed="rId4"/>
              </a:buBlip>
              <a:defRPr sz="2640"/>
            </a:pPr>
            <a:r>
              <a:t>Big Data sounrces : Hadoop, spark, etc</a:t>
            </a:r>
          </a:p>
          <a:p>
            <a:pPr marL="207264" indent="-207264" defTabSz="184234">
              <a:spcBef>
                <a:spcPts val="1400"/>
              </a:spcBef>
              <a:buBlip>
                <a:blip r:embed="rId4"/>
              </a:buBlip>
              <a:defRPr sz="1360"/>
            </a:pPr>
          </a:p>
          <a:p>
            <a:pPr lvl="3" marL="1121663" indent="-207264" defTabSz="184234">
              <a:spcBef>
                <a:spcPts val="1400"/>
              </a:spcBef>
              <a:buBlip>
                <a:blip r:embed="rId4"/>
              </a:buBlip>
              <a:defRPr sz="1360"/>
            </a:pPr>
          </a:p>
          <a:p>
            <a:pPr lvl="3" marL="0" indent="0" defTabSz="184234">
              <a:spcBef>
                <a:spcPts val="1400"/>
              </a:spcBef>
              <a:buSzTx/>
              <a:buNone/>
              <a:defRPr sz="1360"/>
            </a:pPr>
          </a:p>
          <a:p>
            <a:pPr marL="207264" indent="-207264" defTabSz="184234">
              <a:spcBef>
                <a:spcPts val="1400"/>
              </a:spcBef>
              <a:buBlip>
                <a:blip r:embed="rId4"/>
              </a:buBlip>
              <a:defRPr sz="1360"/>
            </a:pP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7" name="1_-WC0NuipK8Li5VlttTGHaA@2x.jpg" descr="1_-WC0NuipK8Li5VlttTGHaA@2x.jpg"/>
          <p:cNvPicPr>
            <a:picLocks noChangeAspect="0"/>
          </p:cNvPicPr>
          <p:nvPr/>
        </p:nvPicPr>
        <p:blipFill>
          <a:blip r:embed="rId2">
            <a:extLst/>
          </a:blip>
          <a:stretch>
            <a:fillRect/>
          </a:stretch>
        </p:blipFill>
        <p:spPr>
          <a:xfrm>
            <a:off x="7378206" y="4002983"/>
            <a:ext cx="4486994" cy="4525094"/>
          </a:xfrm>
          <a:prstGeom prst="rect">
            <a:avLst/>
          </a:prstGeom>
        </p:spPr>
      </p:pic>
      <p:sp>
        <p:nvSpPr>
          <p:cNvPr id="158" name="What is data wrangling ?…"/>
          <p:cNvSpPr txBox="1"/>
          <p:nvPr>
            <p:ph type="title"/>
          </p:nvPr>
        </p:nvSpPr>
        <p:spPr>
          <a:xfrm>
            <a:off x="437103" y="367485"/>
            <a:ext cx="12130594" cy="2723273"/>
          </a:xfrm>
          <a:prstGeom prst="rect">
            <a:avLst/>
          </a:prstGeom>
          <a:effectLst>
            <a:outerShdw sx="100000" sy="100000" kx="0" ky="0" algn="b" rotWithShape="0" blurRad="177800" dist="0" dir="0">
              <a:srgbClr val="FFFFFF">
                <a:alpha val="75000"/>
              </a:srgbClr>
            </a:outerShdw>
          </a:effectLst>
        </p:spPr>
        <p:txBody>
          <a:bodyPr/>
          <a:lstStyle/>
          <a:p>
            <a:pPr defTabSz="244110">
              <a:defRPr sz="3444" u="sng">
                <a:solidFill>
                  <a:schemeClr val="accent5"/>
                </a:solidFill>
              </a:defRPr>
            </a:pPr>
            <a:r>
              <a:t>What is </a:t>
            </a:r>
            <a:r>
              <a:t>data wrangling ?</a:t>
            </a:r>
          </a:p>
          <a:p>
            <a:pPr algn="l" defTabSz="244110">
              <a:defRPr sz="3180" u="sng"/>
            </a:pPr>
            <a:r>
              <a:rPr u="none"/>
              <a:t>Data wrangling also known as data preprocessing or data cleaning. It is the process of transforming raw data into structured and usable format.</a:t>
            </a:r>
          </a:p>
        </p:txBody>
      </p:sp>
      <p:sp>
        <p:nvSpPr>
          <p:cNvPr id="159" name="Data wrangling includes:…"/>
          <p:cNvSpPr txBox="1"/>
          <p:nvPr>
            <p:ph type="body" idx="1"/>
          </p:nvPr>
        </p:nvSpPr>
        <p:spPr>
          <a:xfrm>
            <a:off x="479467" y="3517269"/>
            <a:ext cx="14103534" cy="5149289"/>
          </a:xfrm>
          <a:prstGeom prst="rect">
            <a:avLst/>
          </a:prstGeom>
        </p:spPr>
        <p:txBody>
          <a:bodyPr/>
          <a:lstStyle/>
          <a:p>
            <a:pPr marL="0" indent="0" defTabSz="221081">
              <a:spcBef>
                <a:spcPts val="0"/>
              </a:spcBef>
              <a:buSzTx/>
              <a:buNone/>
              <a:defRPr sz="2064">
                <a:solidFill>
                  <a:schemeClr val="accent5"/>
                </a:solidFill>
              </a:defRPr>
            </a:pPr>
            <a:r>
              <a:rPr u="sng"/>
              <a:t>Data wrangling includes:</a:t>
            </a:r>
            <a:r>
              <a:t> </a:t>
            </a:r>
          </a:p>
          <a:p>
            <a:pPr marL="248716" indent="-248716" defTabSz="221081">
              <a:spcBef>
                <a:spcPts val="1700"/>
              </a:spcBef>
              <a:buBlip>
                <a:blip r:embed="rId3"/>
              </a:buBlip>
              <a:defRPr sz="2064"/>
            </a:pPr>
            <a:r>
              <a:t>Handling missing values.</a:t>
            </a:r>
          </a:p>
          <a:p>
            <a:pPr marL="248716" indent="-248716" defTabSz="221081">
              <a:spcBef>
                <a:spcPts val="1700"/>
              </a:spcBef>
              <a:buBlip>
                <a:blip r:embed="rId3"/>
              </a:buBlip>
              <a:defRPr sz="2064"/>
            </a:pPr>
            <a:r>
              <a:t>Removing duplicates.</a:t>
            </a:r>
          </a:p>
          <a:p>
            <a:pPr marL="248716" indent="-248716" defTabSz="221081">
              <a:spcBef>
                <a:spcPts val="1700"/>
              </a:spcBef>
              <a:buBlip>
                <a:blip r:embed="rId3"/>
              </a:buBlip>
              <a:defRPr sz="2064"/>
            </a:pPr>
            <a:r>
              <a:t>Renaming columns.</a:t>
            </a:r>
          </a:p>
          <a:p>
            <a:pPr marL="248716" indent="-248716" defTabSz="221081">
              <a:spcBef>
                <a:spcPts val="1700"/>
              </a:spcBef>
              <a:buBlip>
                <a:blip r:embed="rId3"/>
              </a:buBlip>
              <a:defRPr sz="2064"/>
            </a:pPr>
            <a:r>
              <a:t>Changing data types.</a:t>
            </a:r>
          </a:p>
          <a:p>
            <a:pPr marL="248716" indent="-248716" defTabSz="221081">
              <a:spcBef>
                <a:spcPts val="1700"/>
              </a:spcBef>
              <a:buBlip>
                <a:blip r:embed="rId3"/>
              </a:buBlip>
              <a:defRPr sz="2064"/>
            </a:pPr>
            <a:r>
              <a:t>Handling Outliers</a:t>
            </a:r>
          </a:p>
          <a:p>
            <a:pPr marL="248716" indent="-248716" defTabSz="221081">
              <a:spcBef>
                <a:spcPts val="1700"/>
              </a:spcBef>
              <a:buBlip>
                <a:blip r:embed="rId3"/>
              </a:buBlip>
              <a:defRPr sz="2064"/>
            </a:pPr>
            <a:r>
              <a:t>Feature engineering :</a:t>
            </a:r>
          </a:p>
          <a:p>
            <a:pPr marL="0" indent="0" defTabSz="221081">
              <a:spcBef>
                <a:spcPts val="0"/>
              </a:spcBef>
              <a:buSzTx/>
              <a:buNone/>
              <a:defRPr sz="2064"/>
            </a:pPr>
            <a:r>
              <a:t>(creating new columns from existing data)</a:t>
            </a:r>
          </a:p>
          <a:p>
            <a:pPr marL="248716" indent="-248716" defTabSz="221081">
              <a:spcBef>
                <a:spcPts val="1700"/>
              </a:spcBef>
              <a:buBlip>
                <a:blip r:embed="rId3"/>
              </a:buBlip>
              <a:defRPr sz="2064"/>
            </a:pPr>
            <a:r>
              <a:t>Data merging and joining data.</a:t>
            </a: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1" name="data-cleansing.jpg" descr="data-cleansing.jpg"/>
          <p:cNvPicPr>
            <a:picLocks noChangeAspect="0"/>
          </p:cNvPicPr>
          <p:nvPr>
            <p:ph type="pic" idx="21"/>
          </p:nvPr>
        </p:nvPicPr>
        <p:blipFill>
          <a:blip r:embed="rId2">
            <a:extLst/>
          </a:blip>
          <a:stretch>
            <a:fillRect/>
          </a:stretch>
        </p:blipFill>
        <p:spPr>
          <a:xfrm>
            <a:off x="530285" y="371795"/>
            <a:ext cx="5779831" cy="4370495"/>
          </a:xfrm>
          <a:prstGeom prst="rect">
            <a:avLst/>
          </a:prstGeom>
        </p:spPr>
      </p:pic>
      <p:pic>
        <p:nvPicPr>
          <p:cNvPr id="162" name="image 2.png" descr="image 2.png"/>
          <p:cNvPicPr>
            <a:picLocks noChangeAspect="0"/>
          </p:cNvPicPr>
          <p:nvPr>
            <p:ph type="pic" idx="22"/>
          </p:nvPr>
        </p:nvPicPr>
        <p:blipFill>
          <a:blip r:embed="rId3">
            <a:extLst/>
          </a:blip>
          <a:stretch>
            <a:fillRect/>
          </a:stretch>
        </p:blipFill>
        <p:spPr>
          <a:xfrm rot="21600000">
            <a:off x="6519139" y="4803233"/>
            <a:ext cx="6239412" cy="4714990"/>
          </a:xfrm>
          <a:prstGeom prst="rect">
            <a:avLst/>
          </a:prstGeom>
        </p:spPr>
      </p:pic>
      <p:pic>
        <p:nvPicPr>
          <p:cNvPr id="163" name="e-DataWrangling-cover.jpg" descr="e-DataWrangling-cover.jpg"/>
          <p:cNvPicPr>
            <a:picLocks noChangeAspect="0"/>
          </p:cNvPicPr>
          <p:nvPr>
            <p:ph type="pic" idx="23"/>
          </p:nvPr>
        </p:nvPicPr>
        <p:blipFill>
          <a:blip r:embed="rId4">
            <a:extLst/>
          </a:blip>
          <a:stretch>
            <a:fillRect/>
          </a:stretch>
        </p:blipFill>
        <p:spPr>
          <a:xfrm rot="21600000">
            <a:off x="517394" y="4803233"/>
            <a:ext cx="5780075" cy="4714989"/>
          </a:xfrm>
          <a:prstGeom prst="rect">
            <a:avLst/>
          </a:prstGeom>
        </p:spPr>
      </p:pic>
      <p:sp>
        <p:nvSpPr>
          <p:cNvPr id="164" name="Important Steps and…"/>
          <p:cNvSpPr txBox="1"/>
          <p:nvPr/>
        </p:nvSpPr>
        <p:spPr>
          <a:xfrm>
            <a:off x="6605762" y="576675"/>
            <a:ext cx="6066166" cy="3960735"/>
          </a:xfrm>
          <a:prstGeom prst="rect">
            <a:avLst/>
          </a:prstGeom>
          <a:solidFill>
            <a:schemeClr val="accent3">
              <a:satOff val="-7512"/>
              <a:lumOff val="-1479"/>
            </a:schemeClr>
          </a:solidFill>
          <a:ln w="3175">
            <a:miter lim="400000"/>
          </a:ln>
          <a:extLst>
            <a:ext uri="{C572A759-6A51-4108-AA02-DFA0A04FC94B}">
              <ma14:wrappingTextBoxFlag xmlns:ma14="http://schemas.microsoft.com/office/mac/drawingml/2011/main" val="1"/>
            </a:ext>
          </a:extLst>
        </p:spPr>
        <p:txBody>
          <a:bodyPr lIns="27093" tIns="27093" rIns="27093" bIns="27093" anchor="ctr">
            <a:spAutoFit/>
          </a:bodyPr>
          <a:lstStyle/>
          <a:p>
            <a:pPr algn="ctr">
              <a:spcBef>
                <a:spcPts val="0"/>
              </a:spcBef>
              <a:defRPr sz="3000">
                <a:solidFill>
                  <a:srgbClr val="282A2F"/>
                </a:solidFill>
              </a:defRPr>
            </a:pPr>
            <a:r>
              <a:t>Important Steps and </a:t>
            </a:r>
          </a:p>
          <a:p>
            <a:pPr algn="ctr">
              <a:spcBef>
                <a:spcPts val="0"/>
              </a:spcBef>
              <a:defRPr sz="3000">
                <a:solidFill>
                  <a:srgbClr val="282A2F"/>
                </a:solidFill>
              </a:defRPr>
            </a:pPr>
            <a:r>
              <a:t>Points to be considered</a:t>
            </a:r>
          </a:p>
          <a:p>
            <a:pPr algn="ctr">
              <a:spcBef>
                <a:spcPts val="0"/>
              </a:spcBef>
              <a:defRPr sz="3000">
                <a:solidFill>
                  <a:srgbClr val="282A2F"/>
                </a:solidFill>
              </a:defRPr>
            </a:pPr>
            <a:r>
              <a:t>While Data cleaning </a:t>
            </a:r>
          </a:p>
          <a:p>
            <a:pPr algn="ctr">
              <a:spcBef>
                <a:spcPts val="0"/>
              </a:spcBef>
              <a:defRPr sz="3000">
                <a:solidFill>
                  <a:srgbClr val="282A2F"/>
                </a:solidFill>
              </a:defRPr>
            </a:pPr>
            <a:r>
              <a:t>and common challenges </a:t>
            </a:r>
          </a:p>
          <a:p>
            <a:pPr algn="ctr">
              <a:spcBef>
                <a:spcPts val="0"/>
              </a:spcBef>
              <a:defRPr sz="3000">
                <a:solidFill>
                  <a:srgbClr val="282A2F"/>
                </a:solidFill>
              </a:defRPr>
            </a:pPr>
            <a:r>
              <a:t> We face in data wrangling.</a:t>
            </a:r>
          </a:p>
        </p:txBody>
      </p:sp>
    </p:spTree>
  </p:cSld>
  <p:clrMapOvr>
    <a:masterClrMapping/>
  </p:clrMapOvr>
  <mc:AlternateContent xmlns:mc="http://schemas.openxmlformats.org/markup-compatibility/2006">
    <mc:Choice xmlns:p14="http://schemas.microsoft.com/office/powerpoint/2010/main" Requires="p14">
      <p:transition spd="fast" advClick="1" p14:dur="600">
        <p:fade/>
      </p:transition>
    </mc:Choice>
    <mc:Fallback>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Exploratory Data Analysis (EDA) is an important part of Data Wrangling in Python. It helps in understanding and extracting insights by using statistical summaries and visualization to understand patterns and relationships."/>
          <p:cNvSpPr txBox="1"/>
          <p:nvPr>
            <p:ph type="title"/>
          </p:nvPr>
        </p:nvSpPr>
        <p:spPr>
          <a:xfrm>
            <a:off x="948266" y="651045"/>
            <a:ext cx="11108268" cy="2541956"/>
          </a:xfrm>
          <a:prstGeom prst="rect">
            <a:avLst/>
          </a:prstGeom>
        </p:spPr>
        <p:txBody>
          <a:bodyPr lIns="0" tIns="0" rIns="0" bIns="0"/>
          <a:lstStyle/>
          <a:p>
            <a:pPr defTabSz="303987">
              <a:defRPr sz="2640">
                <a:solidFill>
                  <a:schemeClr val="accent5"/>
                </a:solidFill>
              </a:defRPr>
            </a:pPr>
            <a:r>
              <a:rPr u="sng"/>
              <a:t>Exploratory Data Analysis (EDA)</a:t>
            </a:r>
            <a:r>
              <a:t> is an important part of </a:t>
            </a:r>
            <a:r>
              <a:t>Data Wrangling</a:t>
            </a:r>
            <a:r>
              <a:t> in Python. It helps in understanding and extracting insights by using statistical summaries and visualization to understand patterns and relationships. </a:t>
            </a:r>
          </a:p>
        </p:txBody>
      </p:sp>
      <p:sp>
        <p:nvSpPr>
          <p:cNvPr id="167" name="Double-click to edit"/>
          <p:cNvSpPr txBox="1"/>
          <p:nvPr>
            <p:ph type="body" idx="1"/>
          </p:nvPr>
        </p:nvSpPr>
        <p:spPr>
          <a:xfrm>
            <a:off x="948266" y="3298613"/>
            <a:ext cx="11108268" cy="5649577"/>
          </a:xfrm>
          <a:prstGeom prst="rect">
            <a:avLst/>
          </a:prstGeom>
        </p:spPr>
        <p:txBody>
          <a:bodyPr/>
          <a:lstStyle/>
          <a:p>
            <a:pPr marL="0" indent="0">
              <a:buSzTx/>
              <a:buNone/>
            </a:pPr>
          </a:p>
        </p:txBody>
      </p:sp>
      <p:pic>
        <p:nvPicPr>
          <p:cNvPr id="168" name="pasted-movie.png" descr="pasted-movie.png"/>
          <p:cNvPicPr>
            <a:picLocks noChangeAspect="0"/>
          </p:cNvPicPr>
          <p:nvPr/>
        </p:nvPicPr>
        <p:blipFill>
          <a:blip r:embed="rId2">
            <a:extLst/>
          </a:blip>
          <a:stretch>
            <a:fillRect/>
          </a:stretch>
        </p:blipFill>
        <p:spPr>
          <a:xfrm>
            <a:off x="1673827" y="3420840"/>
            <a:ext cx="9682546" cy="58857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Matplotlib vs Seaborn:…"/>
          <p:cNvSpPr txBox="1"/>
          <p:nvPr>
            <p:ph type="body" idx="21"/>
          </p:nvPr>
        </p:nvSpPr>
        <p:spPr>
          <a:xfrm>
            <a:off x="737261" y="1202086"/>
            <a:ext cx="11268473" cy="2526814"/>
          </a:xfrm>
          <a:prstGeom prst="rect">
            <a:avLst/>
          </a:prstGeom>
        </p:spPr>
        <p:txBody>
          <a:bodyPr/>
          <a:lstStyle/>
          <a:p>
            <a:pPr>
              <a:spcBef>
                <a:spcPts val="0"/>
              </a:spcBef>
              <a:defRPr sz="4000">
                <a:solidFill>
                  <a:schemeClr val="accent5"/>
                </a:solidFill>
              </a:defRPr>
            </a:pPr>
            <a:r>
              <a:rPr u="sng"/>
              <a:t>Matplotlib vs Seaborn:</a:t>
            </a:r>
            <a:r>
              <a:t> </a:t>
            </a:r>
          </a:p>
          <a:p>
            <a:pPr>
              <a:spcBef>
                <a:spcPts val="0"/>
              </a:spcBef>
              <a:defRPr sz="2300"/>
            </a:pPr>
            <a:r>
              <a:t>Both </a:t>
            </a:r>
            <a:r>
              <a:t>are python libraries widely used for data visualization.</a:t>
            </a:r>
          </a:p>
          <a:p>
            <a:pPr>
              <a:spcBef>
                <a:spcPts val="0"/>
              </a:spcBef>
              <a:defRPr sz="2300"/>
            </a:pPr>
            <a:r>
              <a:rPr u="sng"/>
              <a:t>Matplotlib</a:t>
            </a:r>
            <a:r>
              <a:t> provides a wide range of customizable 2D and 3D plots. Whereas </a:t>
            </a:r>
            <a:r>
              <a:rPr u="sng"/>
              <a:t>Seaborn</a:t>
            </a:r>
            <a:r>
              <a:t> is particularly suited for visualizing complex datasets and statistical relationships.</a:t>
            </a:r>
          </a:p>
        </p:txBody>
      </p:sp>
      <p:pic>
        <p:nvPicPr>
          <p:cNvPr id="171" name="Seaborn-More-Than-Just-Fancy-Matplotlib-blog.jpeg" descr="Seaborn-More-Than-Just-Fancy-Matplotlib-blog.jpeg"/>
          <p:cNvPicPr>
            <a:picLocks noChangeAspect="0"/>
          </p:cNvPicPr>
          <p:nvPr/>
        </p:nvPicPr>
        <p:blipFill>
          <a:blip r:embed="rId2">
            <a:extLst/>
          </a:blip>
          <a:stretch>
            <a:fillRect/>
          </a:stretch>
        </p:blipFill>
        <p:spPr>
          <a:xfrm>
            <a:off x="2068513" y="3988901"/>
            <a:ext cx="8325908" cy="50897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theme/_rels/theme1.xml.rels><?xml version="1.0" encoding="UTF-8"?>
<Relationships xmlns="http://schemas.openxmlformats.org/package/2006/relationships"><Relationship Id="rId1" Type="http://schemas.openxmlformats.org/officeDocument/2006/relationships/image" Target="../media/image2.jpeg"/></Relationships>

</file>

<file path=ppt/theme/_rels/theme2.xml.rels><?xml version="1.0" encoding="UTF-8"?>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xmlns:r="http://schemas.openxmlformats.org/officeDocument/2006/relationships" name="Chalkboard">
  <a:themeElements>
    <a:clrScheme name="Chalkboard">
      <a:dk1>
        <a:srgbClr val="BC00FF"/>
      </a:dk1>
      <a:lt1>
        <a:srgbClr val="FFFFFF"/>
      </a:lt1>
      <a:dk2>
        <a:srgbClr val="51504D"/>
      </a:dk2>
      <a:lt2>
        <a:srgbClr val="CBC8C2"/>
      </a:lt2>
      <a:accent1>
        <a:srgbClr val="71B0E2"/>
      </a:accent1>
      <a:accent2>
        <a:srgbClr val="A8E685"/>
      </a:accent2>
      <a:accent3>
        <a:srgbClr val="FFE181"/>
      </a:accent3>
      <a:accent4>
        <a:srgbClr val="F2A057"/>
      </a:accent4>
      <a:accent5>
        <a:srgbClr val="FF7777"/>
      </a:accent5>
      <a:accent6>
        <a:srgbClr val="D4ABEF"/>
      </a:accent6>
      <a:hlink>
        <a:srgbClr val="0000FF"/>
      </a:hlink>
      <a:folHlink>
        <a:srgbClr val="FF00FF"/>
      </a:folHlink>
    </a:clrScheme>
    <a:fontScheme name="Chalkboard">
      <a:majorFont>
        <a:latin typeface="Chalkduster"/>
        <a:ea typeface="Chalkduster"/>
        <a:cs typeface="Chalkduster"/>
      </a:majorFont>
      <a:minorFont>
        <a:latin typeface="Chalkduster"/>
        <a:ea typeface="Chalkduster"/>
        <a:cs typeface="Chalkduster"/>
      </a:minorFont>
    </a:fontScheme>
    <a:fmtScheme name="Chalkboard">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25400" dist="0" dir="16200000">
              <a:srgbClr val="000000">
                <a:alpha val="50000"/>
              </a:srgbClr>
            </a:outerShdw>
          </a:effectLst>
        </a:effectStyle>
        <a:effectStyle>
          <a:effectLst>
            <a:outerShdw sx="100000" sy="100000" kx="0" ky="0" algn="b" rotWithShape="0" blurRad="25400" dist="0" dir="16200000">
              <a:srgbClr val="000000">
                <a:alpha val="50000"/>
              </a:srgbClr>
            </a:outerShdw>
          </a:effectLst>
        </a:effectStyle>
        <a:effectStyle>
          <a:effectLst>
            <a:outerShdw sx="100000" sy="100000" kx="0" ky="0" algn="b" rotWithShape="0" blurRad="25400" dist="0" dir="162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3175" cap="flat">
          <a:noFill/>
          <a:miter lim="400000"/>
        </a:ln>
        <a:effectLst>
          <a:outerShdw sx="100000" sy="100000" kx="0" ky="0" algn="b" rotWithShape="0" blurRad="25400" dist="0" dir="16200000">
            <a:srgbClr val="000000">
              <a:alpha val="50000"/>
            </a:srgbClr>
          </a:outerShdw>
        </a:effectLst>
        <a:sp3d/>
      </a:spPr>
      <a:bodyPr rot="0" spcFirstLastPara="1" vertOverflow="overflow" horzOverflow="overflow" vert="horz" wrap="square" lIns="27093" tIns="27093" rIns="27093" bIns="27093" numCol="1" spcCol="38100" rtlCol="0" anchor="ctr" upright="0">
        <a:spAutoFit/>
      </a:bodyPr>
      <a:lstStyle>
        <a:defPPr marL="0" marR="0" indent="0" algn="ctr" defTabSz="460586"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outerShdw sx="100000" sy="100000" kx="0" ky="0" algn="b" rotWithShape="0" blurRad="63500" dist="25400" dir="2700000">
                <a:srgbClr val="000000">
                  <a:alpha val="70000"/>
                </a:srgbClr>
              </a:outerShdw>
            </a:effectLst>
            <a:uFillTx/>
            <a:latin typeface="+mn-lt"/>
            <a:ea typeface="+mn-ea"/>
            <a:cs typeface="+mn-cs"/>
            <a:sym typeface="Chalkduste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a:noFill/>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upright="0">
        <a:spAutoFit/>
      </a:bodyPr>
      <a:lstStyle>
        <a:defPPr marL="0" marR="0" indent="0" algn="l" defTabSz="460586" rtl="0" fontAlgn="auto" latinLnBrk="0" hangingPunct="0">
          <a:lnSpc>
            <a:spcPct val="100000"/>
          </a:lnSpc>
          <a:spcBef>
            <a:spcPts val="3600"/>
          </a:spcBef>
          <a:spcAft>
            <a:spcPts val="0"/>
          </a:spcAft>
          <a:buClrTx/>
          <a:buSzTx/>
          <a:buFontTx/>
          <a:buNone/>
          <a:tabLst/>
          <a:defRPr b="0" baseline="0" cap="none" i="0" spc="0" strike="noStrike" sz="3400" u="none" kumimoji="0" normalizeH="0">
            <a:ln>
              <a:noFill/>
            </a:ln>
            <a:solidFill>
              <a:srgbClr val="FFFFFF"/>
            </a:solidFill>
            <a:effectLst/>
            <a:uFillTx/>
            <a:latin typeface="+mn-lt"/>
            <a:ea typeface="+mn-ea"/>
            <a:cs typeface="+mn-cs"/>
            <a:sym typeface="Chalkduste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Chalkboard">
  <a:themeElements>
    <a:clrScheme name="Chalkboard">
      <a:dk1>
        <a:srgbClr val="000000"/>
      </a:dk1>
      <a:lt1>
        <a:srgbClr val="FFFFFF"/>
      </a:lt1>
      <a:dk2>
        <a:srgbClr val="51504D"/>
      </a:dk2>
      <a:lt2>
        <a:srgbClr val="CBC8C2"/>
      </a:lt2>
      <a:accent1>
        <a:srgbClr val="71B0E2"/>
      </a:accent1>
      <a:accent2>
        <a:srgbClr val="A8E685"/>
      </a:accent2>
      <a:accent3>
        <a:srgbClr val="FFE181"/>
      </a:accent3>
      <a:accent4>
        <a:srgbClr val="F2A057"/>
      </a:accent4>
      <a:accent5>
        <a:srgbClr val="FF7777"/>
      </a:accent5>
      <a:accent6>
        <a:srgbClr val="D4ABEF"/>
      </a:accent6>
      <a:hlink>
        <a:srgbClr val="0000FF"/>
      </a:hlink>
      <a:folHlink>
        <a:srgbClr val="FF00FF"/>
      </a:folHlink>
    </a:clrScheme>
    <a:fontScheme name="Chalkboard">
      <a:majorFont>
        <a:latin typeface="Chalkduster"/>
        <a:ea typeface="Chalkduster"/>
        <a:cs typeface="Chalkduster"/>
      </a:majorFont>
      <a:minorFont>
        <a:latin typeface="Chalkduster"/>
        <a:ea typeface="Chalkduster"/>
        <a:cs typeface="Chalkduster"/>
      </a:minorFont>
    </a:fontScheme>
    <a:fmtScheme name="Chalkboard">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25400" dist="0" dir="16200000">
              <a:srgbClr val="000000">
                <a:alpha val="50000"/>
              </a:srgbClr>
            </a:outerShdw>
          </a:effectLst>
        </a:effectStyle>
        <a:effectStyle>
          <a:effectLst>
            <a:outerShdw sx="100000" sy="100000" kx="0" ky="0" algn="b" rotWithShape="0" blurRad="25400" dist="0" dir="16200000">
              <a:srgbClr val="000000">
                <a:alpha val="50000"/>
              </a:srgbClr>
            </a:outerShdw>
          </a:effectLst>
        </a:effectStyle>
        <a:effectStyle>
          <a:effectLst>
            <a:outerShdw sx="100000" sy="100000" kx="0" ky="0" algn="b" rotWithShape="0" blurRad="25400" dist="0" dir="162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3175" cap="flat">
          <a:noFill/>
          <a:miter lim="400000"/>
        </a:ln>
        <a:effectLst>
          <a:outerShdw sx="100000" sy="100000" kx="0" ky="0" algn="b" rotWithShape="0" blurRad="25400" dist="0" dir="16200000">
            <a:srgbClr val="000000">
              <a:alpha val="50000"/>
            </a:srgbClr>
          </a:outerShdw>
        </a:effectLst>
        <a:sp3d/>
      </a:spPr>
      <a:bodyPr rot="0" spcFirstLastPara="1" vertOverflow="overflow" horzOverflow="overflow" vert="horz" wrap="square" lIns="27093" tIns="27093" rIns="27093" bIns="27093" numCol="1" spcCol="38100" rtlCol="0" anchor="ctr" upright="0">
        <a:spAutoFit/>
      </a:bodyPr>
      <a:lstStyle>
        <a:defPPr marL="0" marR="0" indent="0" algn="ctr" defTabSz="460586"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outerShdw sx="100000" sy="100000" kx="0" ky="0" algn="b" rotWithShape="0" blurRad="63500" dist="25400" dir="2700000">
                <a:srgbClr val="000000">
                  <a:alpha val="70000"/>
                </a:srgbClr>
              </a:outerShdw>
            </a:effectLst>
            <a:uFillTx/>
            <a:latin typeface="+mn-lt"/>
            <a:ea typeface="+mn-ea"/>
            <a:cs typeface="+mn-cs"/>
            <a:sym typeface="Chalkduste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a:noFill/>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upright="0">
        <a:spAutoFit/>
      </a:bodyPr>
      <a:lstStyle>
        <a:defPPr marL="0" marR="0" indent="0" algn="l" defTabSz="460586" rtl="0" fontAlgn="auto" latinLnBrk="0" hangingPunct="0">
          <a:lnSpc>
            <a:spcPct val="100000"/>
          </a:lnSpc>
          <a:spcBef>
            <a:spcPts val="3600"/>
          </a:spcBef>
          <a:spcAft>
            <a:spcPts val="0"/>
          </a:spcAft>
          <a:buClrTx/>
          <a:buSzTx/>
          <a:buFontTx/>
          <a:buNone/>
          <a:tabLst/>
          <a:defRPr b="0" baseline="0" cap="none" i="0" spc="0" strike="noStrike" sz="3400" u="none" kumimoji="0" normalizeH="0">
            <a:ln>
              <a:noFill/>
            </a:ln>
            <a:solidFill>
              <a:srgbClr val="FFFFFF"/>
            </a:solidFill>
            <a:effectLst/>
            <a:uFillTx/>
            <a:latin typeface="+mn-lt"/>
            <a:ea typeface="+mn-ea"/>
            <a:cs typeface="+mn-cs"/>
            <a:sym typeface="Chalkduste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